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101"/>
  </p:notesMasterIdLst>
  <p:handoutMasterIdLst>
    <p:handoutMasterId r:id="rId102"/>
  </p:handoutMasterIdLst>
  <p:sldIdLst>
    <p:sldId id="300" r:id="rId2"/>
    <p:sldId id="492" r:id="rId3"/>
    <p:sldId id="784" r:id="rId4"/>
    <p:sldId id="681" r:id="rId5"/>
    <p:sldId id="717" r:id="rId6"/>
    <p:sldId id="617" r:id="rId7"/>
    <p:sldId id="697" r:id="rId8"/>
    <p:sldId id="790" r:id="rId9"/>
    <p:sldId id="743" r:id="rId10"/>
    <p:sldId id="676" r:id="rId11"/>
    <p:sldId id="688" r:id="rId12"/>
    <p:sldId id="684" r:id="rId13"/>
    <p:sldId id="685" r:id="rId14"/>
    <p:sldId id="686" r:id="rId15"/>
    <p:sldId id="742" r:id="rId16"/>
    <p:sldId id="746" r:id="rId17"/>
    <p:sldId id="744" r:id="rId18"/>
    <p:sldId id="745" r:id="rId19"/>
    <p:sldId id="785" r:id="rId20"/>
    <p:sldId id="689" r:id="rId21"/>
    <p:sldId id="693" r:id="rId22"/>
    <p:sldId id="698" r:id="rId23"/>
    <p:sldId id="736" r:id="rId24"/>
    <p:sldId id="733" r:id="rId25"/>
    <p:sldId id="734" r:id="rId26"/>
    <p:sldId id="690" r:id="rId27"/>
    <p:sldId id="786" r:id="rId28"/>
    <p:sldId id="732" r:id="rId29"/>
    <p:sldId id="699" r:id="rId30"/>
    <p:sldId id="700" r:id="rId31"/>
    <p:sldId id="701" r:id="rId32"/>
    <p:sldId id="702" r:id="rId33"/>
    <p:sldId id="703" r:id="rId34"/>
    <p:sldId id="704" r:id="rId35"/>
    <p:sldId id="705" r:id="rId36"/>
    <p:sldId id="706" r:id="rId37"/>
    <p:sldId id="707" r:id="rId38"/>
    <p:sldId id="709" r:id="rId39"/>
    <p:sldId id="712" r:id="rId40"/>
    <p:sldId id="713" r:id="rId41"/>
    <p:sldId id="714" r:id="rId42"/>
    <p:sldId id="715" r:id="rId43"/>
    <p:sldId id="716" r:id="rId44"/>
    <p:sldId id="711" r:id="rId45"/>
    <p:sldId id="710" r:id="rId46"/>
    <p:sldId id="783" r:id="rId47"/>
    <p:sldId id="782" r:id="rId48"/>
    <p:sldId id="791" r:id="rId49"/>
    <p:sldId id="718" r:id="rId50"/>
    <p:sldId id="719" r:id="rId51"/>
    <p:sldId id="730" r:id="rId52"/>
    <p:sldId id="731" r:id="rId53"/>
    <p:sldId id="720" r:id="rId54"/>
    <p:sldId id="728" r:id="rId55"/>
    <p:sldId id="729" r:id="rId56"/>
    <p:sldId id="737" r:id="rId57"/>
    <p:sldId id="738" r:id="rId58"/>
    <p:sldId id="739" r:id="rId59"/>
    <p:sldId id="740" r:id="rId60"/>
    <p:sldId id="741" r:id="rId61"/>
    <p:sldId id="692" r:id="rId62"/>
    <p:sldId id="748" r:id="rId63"/>
    <p:sldId id="749" r:id="rId64"/>
    <p:sldId id="750" r:id="rId65"/>
    <p:sldId id="751" r:id="rId66"/>
    <p:sldId id="752" r:id="rId67"/>
    <p:sldId id="753" r:id="rId68"/>
    <p:sldId id="754" r:id="rId69"/>
    <p:sldId id="755" r:id="rId70"/>
    <p:sldId id="756" r:id="rId71"/>
    <p:sldId id="757" r:id="rId72"/>
    <p:sldId id="758" r:id="rId73"/>
    <p:sldId id="759" r:id="rId74"/>
    <p:sldId id="760" r:id="rId75"/>
    <p:sldId id="761" r:id="rId76"/>
    <p:sldId id="762" r:id="rId77"/>
    <p:sldId id="763" r:id="rId78"/>
    <p:sldId id="764" r:id="rId79"/>
    <p:sldId id="766" r:id="rId80"/>
    <p:sldId id="765" r:id="rId81"/>
    <p:sldId id="767" r:id="rId82"/>
    <p:sldId id="768" r:id="rId83"/>
    <p:sldId id="769" r:id="rId84"/>
    <p:sldId id="770" r:id="rId85"/>
    <p:sldId id="691" r:id="rId86"/>
    <p:sldId id="696" r:id="rId87"/>
    <p:sldId id="726" r:id="rId88"/>
    <p:sldId id="772" r:id="rId89"/>
    <p:sldId id="773" r:id="rId90"/>
    <p:sldId id="774" r:id="rId91"/>
    <p:sldId id="776" r:id="rId92"/>
    <p:sldId id="777" r:id="rId93"/>
    <p:sldId id="778" r:id="rId94"/>
    <p:sldId id="787" r:id="rId95"/>
    <p:sldId id="788" r:id="rId96"/>
    <p:sldId id="792" r:id="rId97"/>
    <p:sldId id="794" r:id="rId98"/>
    <p:sldId id="793" r:id="rId99"/>
    <p:sldId id="747" r:id="rId100"/>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8FCFFF"/>
    <a:srgbClr val="089CA3"/>
    <a:srgbClr val="FFD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38298-0ECB-44CA-B4AF-55E4FE817D15}" v="2" dt="2020-04-12T12:04:50.429"/>
    <p1510:client id="{47E1954F-E85F-423E-981E-F4F61DAA87A6}" v="46" dt="2020-04-12T16:01:47.04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92" autoAdjust="0"/>
    <p:restoredTop sz="78315" autoAdjust="0"/>
  </p:normalViewPr>
  <p:slideViewPr>
    <p:cSldViewPr>
      <p:cViewPr varScale="1">
        <p:scale>
          <a:sx n="74" d="100"/>
          <a:sy n="74" d="100"/>
        </p:scale>
        <p:origin x="1584"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05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rdes Navarrete" userId="19343194-3f64-4c47-a384-5b94fba51a7c" providerId="ADAL" clId="{1DD21041-C47C-49DE-B232-33242FC23083}"/>
    <pc:docChg chg="modSld">
      <pc:chgData name="Lourdes Navarrete" userId="19343194-3f64-4c47-a384-5b94fba51a7c" providerId="ADAL" clId="{1DD21041-C47C-49DE-B232-33242FC23083}" dt="2020-04-12T12:04:50.429" v="45" actId="20577"/>
      <pc:docMkLst>
        <pc:docMk/>
      </pc:docMkLst>
      <pc:sldChg chg="modSp">
        <pc:chgData name="Lourdes Navarrete" userId="19343194-3f64-4c47-a384-5b94fba51a7c" providerId="ADAL" clId="{1DD21041-C47C-49DE-B232-33242FC23083}" dt="2020-04-12T12:01:23.413" v="17" actId="20577"/>
        <pc:sldMkLst>
          <pc:docMk/>
          <pc:sldMk cId="3243297290" sldId="685"/>
        </pc:sldMkLst>
        <pc:spChg chg="mod">
          <ac:chgData name="Lourdes Navarrete" userId="19343194-3f64-4c47-a384-5b94fba51a7c" providerId="ADAL" clId="{1DD21041-C47C-49DE-B232-33242FC23083}" dt="2020-04-12T12:01:23.413" v="17" actId="20577"/>
          <ac:spMkLst>
            <pc:docMk/>
            <pc:sldMk cId="3243297290" sldId="685"/>
            <ac:spMk id="5" creationId="{F6342801-04A5-43C6-8530-3D282A7BC724}"/>
          </ac:spMkLst>
        </pc:spChg>
      </pc:sldChg>
      <pc:sldChg chg="modSp">
        <pc:chgData name="Lourdes Navarrete" userId="19343194-3f64-4c47-a384-5b94fba51a7c" providerId="ADAL" clId="{1DD21041-C47C-49DE-B232-33242FC23083}" dt="2020-04-12T12:02:04.471" v="29" actId="6549"/>
        <pc:sldMkLst>
          <pc:docMk/>
          <pc:sldMk cId="1134358984" sldId="710"/>
        </pc:sldMkLst>
        <pc:spChg chg="mod">
          <ac:chgData name="Lourdes Navarrete" userId="19343194-3f64-4c47-a384-5b94fba51a7c" providerId="ADAL" clId="{1DD21041-C47C-49DE-B232-33242FC23083}" dt="2020-04-12T12:02:04.471" v="29" actId="6549"/>
          <ac:spMkLst>
            <pc:docMk/>
            <pc:sldMk cId="1134358984" sldId="710"/>
            <ac:spMk id="4" creationId="{00000000-0000-0000-0000-000000000000}"/>
          </ac:spMkLst>
        </pc:spChg>
      </pc:sldChg>
      <pc:sldChg chg="modSp">
        <pc:chgData name="Lourdes Navarrete" userId="19343194-3f64-4c47-a384-5b94fba51a7c" providerId="ADAL" clId="{1DD21041-C47C-49DE-B232-33242FC23083}" dt="2020-04-12T12:04:50.429" v="45" actId="20577"/>
        <pc:sldMkLst>
          <pc:docMk/>
          <pc:sldMk cId="1134358984" sldId="726"/>
        </pc:sldMkLst>
        <pc:graphicFrameChg chg="mod">
          <ac:chgData name="Lourdes Navarrete" userId="19343194-3f64-4c47-a384-5b94fba51a7c" providerId="ADAL" clId="{1DD21041-C47C-49DE-B232-33242FC23083}" dt="2020-04-12T12:04:50.429" v="45" actId="20577"/>
          <ac:graphicFrameMkLst>
            <pc:docMk/>
            <pc:sldMk cId="1134358984" sldId="726"/>
            <ac:graphicFrameMk id="4" creationId="{00000000-0000-0000-0000-000000000000}"/>
          </ac:graphicFrameMkLst>
        </pc:graphicFrameChg>
      </pc:sldChg>
      <pc:sldChg chg="modSp">
        <pc:chgData name="Lourdes Navarrete" userId="19343194-3f64-4c47-a384-5b94fba51a7c" providerId="ADAL" clId="{1DD21041-C47C-49DE-B232-33242FC23083}" dt="2020-04-12T12:03:42.808" v="38" actId="14100"/>
        <pc:sldMkLst>
          <pc:docMk/>
          <pc:sldMk cId="1134358984" sldId="728"/>
        </pc:sldMkLst>
        <pc:graphicFrameChg chg="mod">
          <ac:chgData name="Lourdes Navarrete" userId="19343194-3f64-4c47-a384-5b94fba51a7c" providerId="ADAL" clId="{1DD21041-C47C-49DE-B232-33242FC23083}" dt="2020-04-12T12:03:42.808" v="38" actId="14100"/>
          <ac:graphicFrameMkLst>
            <pc:docMk/>
            <pc:sldMk cId="1134358984" sldId="728"/>
            <ac:graphicFrameMk id="6" creationId="{00000000-0000-0000-0000-000000000000}"/>
          </ac:graphicFrameMkLst>
        </pc:graphicFrameChg>
      </pc:sldChg>
      <pc:sldChg chg="modSp">
        <pc:chgData name="Lourdes Navarrete" userId="19343194-3f64-4c47-a384-5b94fba51a7c" providerId="ADAL" clId="{1DD21041-C47C-49DE-B232-33242FC23083}" dt="2020-04-12T12:04:20.847" v="42" actId="14100"/>
        <pc:sldMkLst>
          <pc:docMk/>
          <pc:sldMk cId="2056210132" sldId="751"/>
        </pc:sldMkLst>
        <pc:spChg chg="mod">
          <ac:chgData name="Lourdes Navarrete" userId="19343194-3f64-4c47-a384-5b94fba51a7c" providerId="ADAL" clId="{1DD21041-C47C-49DE-B232-33242FC23083}" dt="2020-04-12T12:04:20.847" v="42" actId="14100"/>
          <ac:spMkLst>
            <pc:docMk/>
            <pc:sldMk cId="2056210132" sldId="751"/>
            <ac:spMk id="3" creationId="{9F5C0CB6-C5DB-415D-990F-4967DEC26497}"/>
          </ac:spMkLst>
        </pc:spChg>
      </pc:sldChg>
      <pc:sldChg chg="modSp">
        <pc:chgData name="Lourdes Navarrete" userId="19343194-3f64-4c47-a384-5b94fba51a7c" providerId="ADAL" clId="{1DD21041-C47C-49DE-B232-33242FC23083}" dt="2020-04-12T12:04:29.160" v="44" actId="1076"/>
        <pc:sldMkLst>
          <pc:docMk/>
          <pc:sldMk cId="2056210132" sldId="752"/>
        </pc:sldMkLst>
        <pc:picChg chg="mod">
          <ac:chgData name="Lourdes Navarrete" userId="19343194-3f64-4c47-a384-5b94fba51a7c" providerId="ADAL" clId="{1DD21041-C47C-49DE-B232-33242FC23083}" dt="2020-04-12T12:04:29.160" v="44" actId="1076"/>
          <ac:picMkLst>
            <pc:docMk/>
            <pc:sldMk cId="2056210132" sldId="752"/>
            <ac:picMk id="7" creationId="{094B7D09-BAB0-46F7-A6FB-ED86E993B4E6}"/>
          </ac:picMkLst>
        </pc:picChg>
      </pc:sldChg>
      <pc:sldChg chg="modSp">
        <pc:chgData name="Lourdes Navarrete" userId="19343194-3f64-4c47-a384-5b94fba51a7c" providerId="ADAL" clId="{1DD21041-C47C-49DE-B232-33242FC23083}" dt="2020-04-12T12:03:34.667" v="37" actId="20577"/>
        <pc:sldMkLst>
          <pc:docMk/>
          <pc:sldMk cId="621946964" sldId="782"/>
        </pc:sldMkLst>
        <pc:spChg chg="mod">
          <ac:chgData name="Lourdes Navarrete" userId="19343194-3f64-4c47-a384-5b94fba51a7c" providerId="ADAL" clId="{1DD21041-C47C-49DE-B232-33242FC23083}" dt="2020-04-12T12:03:34.667" v="37" actId="20577"/>
          <ac:spMkLst>
            <pc:docMk/>
            <pc:sldMk cId="621946964" sldId="782"/>
            <ac:spMk id="4" creationId="{00000000-0000-0000-0000-000000000000}"/>
          </ac:spMkLst>
        </pc:spChg>
      </pc:sldChg>
      <pc:sldChg chg="modSp">
        <pc:chgData name="Lourdes Navarrete" userId="19343194-3f64-4c47-a384-5b94fba51a7c" providerId="ADAL" clId="{1DD21041-C47C-49DE-B232-33242FC23083}" dt="2020-04-12T12:02:27.697" v="33" actId="14100"/>
        <pc:sldMkLst>
          <pc:docMk/>
          <pc:sldMk cId="654597507" sldId="783"/>
        </pc:sldMkLst>
        <pc:spChg chg="mod">
          <ac:chgData name="Lourdes Navarrete" userId="19343194-3f64-4c47-a384-5b94fba51a7c" providerId="ADAL" clId="{1DD21041-C47C-49DE-B232-33242FC23083}" dt="2020-04-12T12:02:27.697" v="33" actId="14100"/>
          <ac:spMkLst>
            <pc:docMk/>
            <pc:sldMk cId="654597507" sldId="783"/>
            <ac:spMk id="4" creationId="{00000000-0000-0000-0000-000000000000}"/>
          </ac:spMkLst>
        </pc:spChg>
      </pc:sldChg>
      <pc:sldChg chg="modSp">
        <pc:chgData name="Lourdes Navarrete" userId="19343194-3f64-4c47-a384-5b94fba51a7c" providerId="ADAL" clId="{1DD21041-C47C-49DE-B232-33242FC23083}" dt="2020-04-12T12:00:47.069" v="11" actId="20577"/>
        <pc:sldMkLst>
          <pc:docMk/>
          <pc:sldMk cId="1213029361" sldId="784"/>
        </pc:sldMkLst>
        <pc:spChg chg="mod">
          <ac:chgData name="Lourdes Navarrete" userId="19343194-3f64-4c47-a384-5b94fba51a7c" providerId="ADAL" clId="{1DD21041-C47C-49DE-B232-33242FC23083}" dt="2020-04-12T12:00:47.069" v="11" actId="20577"/>
          <ac:spMkLst>
            <pc:docMk/>
            <pc:sldMk cId="1213029361" sldId="784"/>
            <ac:spMk id="7" creationId="{00000000-0000-0000-0000-000000000000}"/>
          </ac:spMkLst>
        </pc:spChg>
      </pc:sldChg>
    </pc:docChg>
  </pc:docChgLst>
  <pc:docChgLst>
    <pc:chgData name="Concepción Martín" userId="0a7bf23f-5c91-4496-8a8c-67d75b1573f8" providerId="ADAL" clId="{47E1954F-E85F-423E-981E-F4F61DAA87A6}"/>
    <pc:docChg chg="undo custSel addSld delSld modSld">
      <pc:chgData name="Concepción Martín" userId="0a7bf23f-5c91-4496-8a8c-67d75b1573f8" providerId="ADAL" clId="{47E1954F-E85F-423E-981E-F4F61DAA87A6}" dt="2020-04-12T16:01:47.046" v="236" actId="13926"/>
      <pc:docMkLst>
        <pc:docMk/>
      </pc:docMkLst>
      <pc:sldChg chg="modSp">
        <pc:chgData name="Concepción Martín" userId="0a7bf23f-5c91-4496-8a8c-67d75b1573f8" providerId="ADAL" clId="{47E1954F-E85F-423E-981E-F4F61DAA87A6}" dt="2020-04-12T12:15:06.669" v="3" actId="20577"/>
        <pc:sldMkLst>
          <pc:docMk/>
          <pc:sldMk cId="2051266764" sldId="676"/>
        </pc:sldMkLst>
        <pc:spChg chg="mod">
          <ac:chgData name="Concepción Martín" userId="0a7bf23f-5c91-4496-8a8c-67d75b1573f8" providerId="ADAL" clId="{47E1954F-E85F-423E-981E-F4F61DAA87A6}" dt="2020-04-12T12:15:06.669" v="3" actId="20577"/>
          <ac:spMkLst>
            <pc:docMk/>
            <pc:sldMk cId="2051266764" sldId="676"/>
            <ac:spMk id="4" creationId="{9B5DB75B-6C07-401A-AF8C-E244B8E09A42}"/>
          </ac:spMkLst>
        </pc:spChg>
      </pc:sldChg>
      <pc:sldChg chg="modSp">
        <pc:chgData name="Concepción Martín" userId="0a7bf23f-5c91-4496-8a8c-67d75b1573f8" providerId="ADAL" clId="{47E1954F-E85F-423E-981E-F4F61DAA87A6}" dt="2020-04-12T12:28:04.037" v="32" actId="6549"/>
        <pc:sldMkLst>
          <pc:docMk/>
          <pc:sldMk cId="3092096006" sldId="699"/>
        </pc:sldMkLst>
        <pc:spChg chg="mod">
          <ac:chgData name="Concepción Martín" userId="0a7bf23f-5c91-4496-8a8c-67d75b1573f8" providerId="ADAL" clId="{47E1954F-E85F-423E-981E-F4F61DAA87A6}" dt="2020-04-12T12:28:04.037" v="32" actId="6549"/>
          <ac:spMkLst>
            <pc:docMk/>
            <pc:sldMk cId="3092096006" sldId="699"/>
            <ac:spMk id="9" creationId="{BAA319FD-F279-409E-A749-7C3D2D49473D}"/>
          </ac:spMkLst>
        </pc:spChg>
      </pc:sldChg>
      <pc:sldChg chg="modSp">
        <pc:chgData name="Concepción Martín" userId="0a7bf23f-5c91-4496-8a8c-67d75b1573f8" providerId="ADAL" clId="{47E1954F-E85F-423E-981E-F4F61DAA87A6}" dt="2020-04-12T12:29:05.251" v="34" actId="207"/>
        <pc:sldMkLst>
          <pc:docMk/>
          <pc:sldMk cId="2859314300" sldId="701"/>
        </pc:sldMkLst>
        <pc:spChg chg="mod">
          <ac:chgData name="Concepción Martín" userId="0a7bf23f-5c91-4496-8a8c-67d75b1573f8" providerId="ADAL" clId="{47E1954F-E85F-423E-981E-F4F61DAA87A6}" dt="2020-04-12T12:28:38.884" v="33" actId="108"/>
          <ac:spMkLst>
            <pc:docMk/>
            <pc:sldMk cId="2859314300" sldId="701"/>
            <ac:spMk id="11" creationId="{1AD9E7E5-379F-4EC6-9F19-DF8748BD958F}"/>
          </ac:spMkLst>
        </pc:spChg>
        <pc:spChg chg="mod">
          <ac:chgData name="Concepción Martín" userId="0a7bf23f-5c91-4496-8a8c-67d75b1573f8" providerId="ADAL" clId="{47E1954F-E85F-423E-981E-F4F61DAA87A6}" dt="2020-04-12T12:29:05.251" v="34" actId="207"/>
          <ac:spMkLst>
            <pc:docMk/>
            <pc:sldMk cId="2859314300" sldId="701"/>
            <ac:spMk id="13" creationId="{7A3267FB-D12D-4DE7-B79B-54F4A70AF347}"/>
          </ac:spMkLst>
        </pc:spChg>
      </pc:sldChg>
      <pc:sldChg chg="modSp">
        <pc:chgData name="Concepción Martín" userId="0a7bf23f-5c91-4496-8a8c-67d75b1573f8" providerId="ADAL" clId="{47E1954F-E85F-423E-981E-F4F61DAA87A6}" dt="2020-04-12T12:29:23.929" v="39" actId="6549"/>
        <pc:sldMkLst>
          <pc:docMk/>
          <pc:sldMk cId="1545703306" sldId="703"/>
        </pc:sldMkLst>
        <pc:spChg chg="mod">
          <ac:chgData name="Concepción Martín" userId="0a7bf23f-5c91-4496-8a8c-67d75b1573f8" providerId="ADAL" clId="{47E1954F-E85F-423E-981E-F4F61DAA87A6}" dt="2020-04-12T12:29:23.929" v="39" actId="6549"/>
          <ac:spMkLst>
            <pc:docMk/>
            <pc:sldMk cId="1545703306" sldId="703"/>
            <ac:spMk id="22" creationId="{BAA319FD-F279-409E-A749-7C3D2D49473D}"/>
          </ac:spMkLst>
        </pc:spChg>
      </pc:sldChg>
      <pc:sldChg chg="modSp">
        <pc:chgData name="Concepción Martín" userId="0a7bf23f-5c91-4496-8a8c-67d75b1573f8" providerId="ADAL" clId="{47E1954F-E85F-423E-981E-F4F61DAA87A6}" dt="2020-04-12T12:29:33.418" v="44" actId="6549"/>
        <pc:sldMkLst>
          <pc:docMk/>
          <pc:sldMk cId="2293386255" sldId="704"/>
        </pc:sldMkLst>
        <pc:spChg chg="mod">
          <ac:chgData name="Concepción Martín" userId="0a7bf23f-5c91-4496-8a8c-67d75b1573f8" providerId="ADAL" clId="{47E1954F-E85F-423E-981E-F4F61DAA87A6}" dt="2020-04-12T12:29:33.418" v="44" actId="6549"/>
          <ac:spMkLst>
            <pc:docMk/>
            <pc:sldMk cId="2293386255" sldId="704"/>
            <ac:spMk id="7" creationId="{70D87278-38E0-40ED-8B02-B484A2A3D523}"/>
          </ac:spMkLst>
        </pc:spChg>
      </pc:sldChg>
      <pc:sldChg chg="modSp">
        <pc:chgData name="Concepción Martín" userId="0a7bf23f-5c91-4496-8a8c-67d75b1573f8" providerId="ADAL" clId="{47E1954F-E85F-423E-981E-F4F61DAA87A6}" dt="2020-04-12T12:29:43.082" v="49" actId="6549"/>
        <pc:sldMkLst>
          <pc:docMk/>
          <pc:sldMk cId="1421016008" sldId="705"/>
        </pc:sldMkLst>
        <pc:spChg chg="mod">
          <ac:chgData name="Concepción Martín" userId="0a7bf23f-5c91-4496-8a8c-67d75b1573f8" providerId="ADAL" clId="{47E1954F-E85F-423E-981E-F4F61DAA87A6}" dt="2020-04-12T12:29:43.082" v="49" actId="6549"/>
          <ac:spMkLst>
            <pc:docMk/>
            <pc:sldMk cId="1421016008" sldId="705"/>
            <ac:spMk id="5" creationId="{23BA7878-1E79-4D6D-B523-8B0D320EC910}"/>
          </ac:spMkLst>
        </pc:spChg>
      </pc:sldChg>
      <pc:sldChg chg="modSp">
        <pc:chgData name="Concepción Martín" userId="0a7bf23f-5c91-4496-8a8c-67d75b1573f8" providerId="ADAL" clId="{47E1954F-E85F-423E-981E-F4F61DAA87A6}" dt="2020-04-12T12:36:41.010" v="54" actId="20577"/>
        <pc:sldMkLst>
          <pc:docMk/>
          <pc:sldMk cId="1134358984" sldId="710"/>
        </pc:sldMkLst>
        <pc:spChg chg="mod">
          <ac:chgData name="Concepción Martín" userId="0a7bf23f-5c91-4496-8a8c-67d75b1573f8" providerId="ADAL" clId="{47E1954F-E85F-423E-981E-F4F61DAA87A6}" dt="2020-04-12T12:36:41.010" v="54" actId="20577"/>
          <ac:spMkLst>
            <pc:docMk/>
            <pc:sldMk cId="1134358984" sldId="710"/>
            <ac:spMk id="4" creationId="{00000000-0000-0000-0000-000000000000}"/>
          </ac:spMkLst>
        </pc:spChg>
      </pc:sldChg>
      <pc:sldChg chg="modSp">
        <pc:chgData name="Concepción Martín" userId="0a7bf23f-5c91-4496-8a8c-67d75b1573f8" providerId="ADAL" clId="{47E1954F-E85F-423E-981E-F4F61DAA87A6}" dt="2020-04-12T12:35:44.671" v="50" actId="1076"/>
        <pc:sldMkLst>
          <pc:docMk/>
          <pc:sldMk cId="1134358984" sldId="711"/>
        </pc:sldMkLst>
        <pc:spChg chg="mod">
          <ac:chgData name="Concepción Martín" userId="0a7bf23f-5c91-4496-8a8c-67d75b1573f8" providerId="ADAL" clId="{47E1954F-E85F-423E-981E-F4F61DAA87A6}" dt="2020-04-12T12:35:44.671" v="50" actId="1076"/>
          <ac:spMkLst>
            <pc:docMk/>
            <pc:sldMk cId="1134358984" sldId="711"/>
            <ac:spMk id="4" creationId="{00000000-0000-0000-0000-000000000000}"/>
          </ac:spMkLst>
        </pc:spChg>
      </pc:sldChg>
      <pc:sldChg chg="modSp">
        <pc:chgData name="Concepción Martín" userId="0a7bf23f-5c91-4496-8a8c-67d75b1573f8" providerId="ADAL" clId="{47E1954F-E85F-423E-981E-F4F61DAA87A6}" dt="2020-04-12T12:12:26.678" v="2" actId="20577"/>
        <pc:sldMkLst>
          <pc:docMk/>
          <pc:sldMk cId="1134358984" sldId="717"/>
        </pc:sldMkLst>
        <pc:spChg chg="mod">
          <ac:chgData name="Concepción Martín" userId="0a7bf23f-5c91-4496-8a8c-67d75b1573f8" providerId="ADAL" clId="{47E1954F-E85F-423E-981E-F4F61DAA87A6}" dt="2020-04-12T12:12:26.678" v="2" actId="20577"/>
          <ac:spMkLst>
            <pc:docMk/>
            <pc:sldMk cId="1134358984" sldId="717"/>
            <ac:spMk id="2" creationId="{5C9C8D7A-CE7B-4A42-9BDB-59E8DD2CEE25}"/>
          </ac:spMkLst>
        </pc:spChg>
      </pc:sldChg>
      <pc:sldChg chg="modSp">
        <pc:chgData name="Concepción Martín" userId="0a7bf23f-5c91-4496-8a8c-67d75b1573f8" providerId="ADAL" clId="{47E1954F-E85F-423E-981E-F4F61DAA87A6}" dt="2020-04-12T12:26:14.825" v="7" actId="20577"/>
        <pc:sldMkLst>
          <pc:docMk/>
          <pc:sldMk cId="1134358984" sldId="732"/>
        </pc:sldMkLst>
        <pc:spChg chg="mod">
          <ac:chgData name="Concepción Martín" userId="0a7bf23f-5c91-4496-8a8c-67d75b1573f8" providerId="ADAL" clId="{47E1954F-E85F-423E-981E-F4F61DAA87A6}" dt="2020-04-12T12:26:14.825" v="7" actId="20577"/>
          <ac:spMkLst>
            <pc:docMk/>
            <pc:sldMk cId="1134358984" sldId="732"/>
            <ac:spMk id="4" creationId="{9F5C0CB6-C5DB-415D-990F-4967DEC26497}"/>
          </ac:spMkLst>
        </pc:spChg>
      </pc:sldChg>
      <pc:sldChg chg="modSp">
        <pc:chgData name="Concepción Martín" userId="0a7bf23f-5c91-4496-8a8c-67d75b1573f8" providerId="ADAL" clId="{47E1954F-E85F-423E-981E-F4F61DAA87A6}" dt="2020-04-12T15:14:27.262" v="79" actId="14100"/>
        <pc:sldMkLst>
          <pc:docMk/>
          <pc:sldMk cId="1134358984" sldId="738"/>
        </pc:sldMkLst>
        <pc:picChg chg="mod">
          <ac:chgData name="Concepción Martín" userId="0a7bf23f-5c91-4496-8a8c-67d75b1573f8" providerId="ADAL" clId="{47E1954F-E85F-423E-981E-F4F61DAA87A6}" dt="2020-04-12T15:14:27.262" v="79" actId="14100"/>
          <ac:picMkLst>
            <pc:docMk/>
            <pc:sldMk cId="1134358984" sldId="738"/>
            <ac:picMk id="1028" creationId="{00000000-0000-0000-0000-000000000000}"/>
          </ac:picMkLst>
        </pc:picChg>
      </pc:sldChg>
      <pc:sldChg chg="addSp delSp modSp">
        <pc:chgData name="Concepción Martín" userId="0a7bf23f-5c91-4496-8a8c-67d75b1573f8" providerId="ADAL" clId="{47E1954F-E85F-423E-981E-F4F61DAA87A6}" dt="2020-04-12T15:14:26.949" v="78"/>
        <pc:sldMkLst>
          <pc:docMk/>
          <pc:sldMk cId="1134358984" sldId="740"/>
        </pc:sldMkLst>
        <pc:spChg chg="add del mod">
          <ac:chgData name="Concepción Martín" userId="0a7bf23f-5c91-4496-8a8c-67d75b1573f8" providerId="ADAL" clId="{47E1954F-E85F-423E-981E-F4F61DAA87A6}" dt="2020-04-12T15:14:26.949" v="78"/>
          <ac:spMkLst>
            <pc:docMk/>
            <pc:sldMk cId="1134358984" sldId="740"/>
            <ac:spMk id="4" creationId="{8CA6C088-1014-4884-A691-8FC5238EAF98}"/>
          </ac:spMkLst>
        </pc:spChg>
        <pc:spChg chg="add del mod">
          <ac:chgData name="Concepción Martín" userId="0a7bf23f-5c91-4496-8a8c-67d75b1573f8" providerId="ADAL" clId="{47E1954F-E85F-423E-981E-F4F61DAA87A6}" dt="2020-04-12T15:14:26.124" v="75" actId="478"/>
          <ac:spMkLst>
            <pc:docMk/>
            <pc:sldMk cId="1134358984" sldId="740"/>
            <ac:spMk id="5" creationId="{53A31806-3F8E-4FAD-AEF0-B10D728714DF}"/>
          </ac:spMkLst>
        </pc:spChg>
      </pc:sldChg>
      <pc:sldChg chg="modSp">
        <pc:chgData name="Concepción Martín" userId="0a7bf23f-5c91-4496-8a8c-67d75b1573f8" providerId="ADAL" clId="{47E1954F-E85F-423E-981E-F4F61DAA87A6}" dt="2020-04-12T15:16:40.603" v="86" actId="20577"/>
        <pc:sldMkLst>
          <pc:docMk/>
          <pc:sldMk cId="1134358984" sldId="748"/>
        </pc:sldMkLst>
        <pc:spChg chg="mod">
          <ac:chgData name="Concepción Martín" userId="0a7bf23f-5c91-4496-8a8c-67d75b1573f8" providerId="ADAL" clId="{47E1954F-E85F-423E-981E-F4F61DAA87A6}" dt="2020-04-12T15:16:40.603" v="86" actId="20577"/>
          <ac:spMkLst>
            <pc:docMk/>
            <pc:sldMk cId="1134358984" sldId="748"/>
            <ac:spMk id="3" creationId="{9F5C0CB6-C5DB-415D-990F-4967DEC26497}"/>
          </ac:spMkLst>
        </pc:spChg>
      </pc:sldChg>
      <pc:sldChg chg="modSp">
        <pc:chgData name="Concepción Martín" userId="0a7bf23f-5c91-4496-8a8c-67d75b1573f8" providerId="ADAL" clId="{47E1954F-E85F-423E-981E-F4F61DAA87A6}" dt="2020-04-12T15:17:27.173" v="88" actId="20577"/>
        <pc:sldMkLst>
          <pc:docMk/>
          <pc:sldMk cId="3190955206" sldId="749"/>
        </pc:sldMkLst>
        <pc:spChg chg="mod">
          <ac:chgData name="Concepción Martín" userId="0a7bf23f-5c91-4496-8a8c-67d75b1573f8" providerId="ADAL" clId="{47E1954F-E85F-423E-981E-F4F61DAA87A6}" dt="2020-04-12T15:17:27.173" v="88" actId="20577"/>
          <ac:spMkLst>
            <pc:docMk/>
            <pc:sldMk cId="3190955206" sldId="749"/>
            <ac:spMk id="3" creationId="{9F5C0CB6-C5DB-415D-990F-4967DEC26497}"/>
          </ac:spMkLst>
        </pc:spChg>
      </pc:sldChg>
      <pc:sldChg chg="modSp">
        <pc:chgData name="Concepción Martín" userId="0a7bf23f-5c91-4496-8a8c-67d75b1573f8" providerId="ADAL" clId="{47E1954F-E85F-423E-981E-F4F61DAA87A6}" dt="2020-04-12T15:18:42.571" v="89" actId="6549"/>
        <pc:sldMkLst>
          <pc:docMk/>
          <pc:sldMk cId="2673865101" sldId="750"/>
        </pc:sldMkLst>
        <pc:spChg chg="mod">
          <ac:chgData name="Concepción Martín" userId="0a7bf23f-5c91-4496-8a8c-67d75b1573f8" providerId="ADAL" clId="{47E1954F-E85F-423E-981E-F4F61DAA87A6}" dt="2020-04-12T15:18:42.571" v="89" actId="6549"/>
          <ac:spMkLst>
            <pc:docMk/>
            <pc:sldMk cId="2673865101" sldId="750"/>
            <ac:spMk id="3" creationId="{9F5C0CB6-C5DB-415D-990F-4967DEC26497}"/>
          </ac:spMkLst>
        </pc:spChg>
      </pc:sldChg>
      <pc:sldChg chg="modSp">
        <pc:chgData name="Concepción Martín" userId="0a7bf23f-5c91-4496-8a8c-67d75b1573f8" providerId="ADAL" clId="{47E1954F-E85F-423E-981E-F4F61DAA87A6}" dt="2020-04-12T15:19:49.252" v="93" actId="20577"/>
        <pc:sldMkLst>
          <pc:docMk/>
          <pc:sldMk cId="2056210132" sldId="751"/>
        </pc:sldMkLst>
        <pc:spChg chg="mod">
          <ac:chgData name="Concepción Martín" userId="0a7bf23f-5c91-4496-8a8c-67d75b1573f8" providerId="ADAL" clId="{47E1954F-E85F-423E-981E-F4F61DAA87A6}" dt="2020-04-12T15:19:49.252" v="93" actId="20577"/>
          <ac:spMkLst>
            <pc:docMk/>
            <pc:sldMk cId="2056210132" sldId="751"/>
            <ac:spMk id="3" creationId="{9F5C0CB6-C5DB-415D-990F-4967DEC26497}"/>
          </ac:spMkLst>
        </pc:spChg>
      </pc:sldChg>
      <pc:sldChg chg="modSp">
        <pc:chgData name="Concepción Martín" userId="0a7bf23f-5c91-4496-8a8c-67d75b1573f8" providerId="ADAL" clId="{47E1954F-E85F-423E-981E-F4F61DAA87A6}" dt="2020-04-12T15:22:50.036" v="104" actId="1076"/>
        <pc:sldMkLst>
          <pc:docMk/>
          <pc:sldMk cId="2028504046" sldId="753"/>
        </pc:sldMkLst>
        <pc:spChg chg="mod">
          <ac:chgData name="Concepción Martín" userId="0a7bf23f-5c91-4496-8a8c-67d75b1573f8" providerId="ADAL" clId="{47E1954F-E85F-423E-981E-F4F61DAA87A6}" dt="2020-04-12T15:21:47.858" v="94" actId="1076"/>
          <ac:spMkLst>
            <pc:docMk/>
            <pc:sldMk cId="2028504046" sldId="753"/>
            <ac:spMk id="5" creationId="{DE3C44FF-EAE6-4C4F-AEDC-1D78EF7000D7}"/>
          </ac:spMkLst>
        </pc:spChg>
        <pc:spChg chg="mod">
          <ac:chgData name="Concepción Martín" userId="0a7bf23f-5c91-4496-8a8c-67d75b1573f8" providerId="ADAL" clId="{47E1954F-E85F-423E-981E-F4F61DAA87A6}" dt="2020-04-12T15:22:50.036" v="104" actId="1076"/>
          <ac:spMkLst>
            <pc:docMk/>
            <pc:sldMk cId="2028504046" sldId="753"/>
            <ac:spMk id="6" creationId="{D58E1BE9-22FE-4F04-B71D-F4A5F4F0D3C6}"/>
          </ac:spMkLst>
        </pc:spChg>
        <pc:picChg chg="mod">
          <ac:chgData name="Concepción Martín" userId="0a7bf23f-5c91-4496-8a8c-67d75b1573f8" providerId="ADAL" clId="{47E1954F-E85F-423E-981E-F4F61DAA87A6}" dt="2020-04-12T15:22:46.728" v="103" actId="1076"/>
          <ac:picMkLst>
            <pc:docMk/>
            <pc:sldMk cId="2028504046" sldId="753"/>
            <ac:picMk id="7" creationId="{E4CEC7C2-5C45-4854-B27D-9572D80B260D}"/>
          </ac:picMkLst>
        </pc:picChg>
      </pc:sldChg>
      <pc:sldChg chg="modSp">
        <pc:chgData name="Concepción Martín" userId="0a7bf23f-5c91-4496-8a8c-67d75b1573f8" providerId="ADAL" clId="{47E1954F-E85F-423E-981E-F4F61DAA87A6}" dt="2020-04-12T15:24:53.279" v="105" actId="113"/>
        <pc:sldMkLst>
          <pc:docMk/>
          <pc:sldMk cId="977734062" sldId="756"/>
        </pc:sldMkLst>
        <pc:spChg chg="mod">
          <ac:chgData name="Concepción Martín" userId="0a7bf23f-5c91-4496-8a8c-67d75b1573f8" providerId="ADAL" clId="{47E1954F-E85F-423E-981E-F4F61DAA87A6}" dt="2020-04-12T15:24:53.279" v="105" actId="113"/>
          <ac:spMkLst>
            <pc:docMk/>
            <pc:sldMk cId="977734062" sldId="756"/>
            <ac:spMk id="7" creationId="{FCE4CD27-FD3E-4EFF-85E1-EC4EEEC1E636}"/>
          </ac:spMkLst>
        </pc:spChg>
      </pc:sldChg>
      <pc:sldChg chg="modSp">
        <pc:chgData name="Concepción Martín" userId="0a7bf23f-5c91-4496-8a8c-67d75b1573f8" providerId="ADAL" clId="{47E1954F-E85F-423E-981E-F4F61DAA87A6}" dt="2020-04-12T15:26:22.156" v="106" actId="6549"/>
        <pc:sldMkLst>
          <pc:docMk/>
          <pc:sldMk cId="3388375272" sldId="760"/>
        </pc:sldMkLst>
        <pc:spChg chg="mod">
          <ac:chgData name="Concepción Martín" userId="0a7bf23f-5c91-4496-8a8c-67d75b1573f8" providerId="ADAL" clId="{47E1954F-E85F-423E-981E-F4F61DAA87A6}" dt="2020-04-12T15:26:22.156" v="106" actId="6549"/>
          <ac:spMkLst>
            <pc:docMk/>
            <pc:sldMk cId="3388375272" sldId="760"/>
            <ac:spMk id="3" creationId="{9F5C0CB6-C5DB-415D-990F-4967DEC26497}"/>
          </ac:spMkLst>
        </pc:spChg>
      </pc:sldChg>
      <pc:sldChg chg="modSp">
        <pc:chgData name="Concepción Martín" userId="0a7bf23f-5c91-4496-8a8c-67d75b1573f8" providerId="ADAL" clId="{47E1954F-E85F-423E-981E-F4F61DAA87A6}" dt="2020-04-12T15:28:54.980" v="116" actId="20577"/>
        <pc:sldMkLst>
          <pc:docMk/>
          <pc:sldMk cId="169684397" sldId="763"/>
        </pc:sldMkLst>
        <pc:spChg chg="mod">
          <ac:chgData name="Concepción Martín" userId="0a7bf23f-5c91-4496-8a8c-67d75b1573f8" providerId="ADAL" clId="{47E1954F-E85F-423E-981E-F4F61DAA87A6}" dt="2020-04-12T15:28:54.980" v="116" actId="20577"/>
          <ac:spMkLst>
            <pc:docMk/>
            <pc:sldMk cId="169684397" sldId="763"/>
            <ac:spMk id="3" creationId="{9F5C0CB6-C5DB-415D-990F-4967DEC26497}"/>
          </ac:spMkLst>
        </pc:spChg>
      </pc:sldChg>
      <pc:sldChg chg="modSp">
        <pc:chgData name="Concepción Martín" userId="0a7bf23f-5c91-4496-8a8c-67d75b1573f8" providerId="ADAL" clId="{47E1954F-E85F-423E-981E-F4F61DAA87A6}" dt="2020-04-12T15:32:09.019" v="135" actId="20577"/>
        <pc:sldMkLst>
          <pc:docMk/>
          <pc:sldMk cId="4249343669" sldId="764"/>
        </pc:sldMkLst>
        <pc:spChg chg="mod">
          <ac:chgData name="Concepción Martín" userId="0a7bf23f-5c91-4496-8a8c-67d75b1573f8" providerId="ADAL" clId="{47E1954F-E85F-423E-981E-F4F61DAA87A6}" dt="2020-04-12T15:32:09.019" v="135" actId="20577"/>
          <ac:spMkLst>
            <pc:docMk/>
            <pc:sldMk cId="4249343669" sldId="764"/>
            <ac:spMk id="2" creationId="{5C9C8D7A-CE7B-4A42-9BDB-59E8DD2CEE25}"/>
          </ac:spMkLst>
        </pc:spChg>
      </pc:sldChg>
      <pc:sldChg chg="modSp">
        <pc:chgData name="Concepción Martín" userId="0a7bf23f-5c91-4496-8a8c-67d75b1573f8" providerId="ADAL" clId="{47E1954F-E85F-423E-981E-F4F61DAA87A6}" dt="2020-04-12T15:33:22.539" v="142" actId="20577"/>
        <pc:sldMkLst>
          <pc:docMk/>
          <pc:sldMk cId="108264686" sldId="765"/>
        </pc:sldMkLst>
        <pc:spChg chg="mod">
          <ac:chgData name="Concepción Martín" userId="0a7bf23f-5c91-4496-8a8c-67d75b1573f8" providerId="ADAL" clId="{47E1954F-E85F-423E-981E-F4F61DAA87A6}" dt="2020-04-12T15:33:22.539" v="142" actId="20577"/>
          <ac:spMkLst>
            <pc:docMk/>
            <pc:sldMk cId="108264686" sldId="765"/>
            <ac:spMk id="2" creationId="{5C9C8D7A-CE7B-4A42-9BDB-59E8DD2CEE25}"/>
          </ac:spMkLst>
        </pc:spChg>
      </pc:sldChg>
      <pc:sldChg chg="modSp">
        <pc:chgData name="Concepción Martín" userId="0a7bf23f-5c91-4496-8a8c-67d75b1573f8" providerId="ADAL" clId="{47E1954F-E85F-423E-981E-F4F61DAA87A6}" dt="2020-04-12T15:35:18.382" v="144" actId="1076"/>
        <pc:sldMkLst>
          <pc:docMk/>
          <pc:sldMk cId="540444816" sldId="768"/>
        </pc:sldMkLst>
        <pc:spChg chg="mod">
          <ac:chgData name="Concepción Martín" userId="0a7bf23f-5c91-4496-8a8c-67d75b1573f8" providerId="ADAL" clId="{47E1954F-E85F-423E-981E-F4F61DAA87A6}" dt="2020-04-12T15:35:15.990" v="143" actId="1076"/>
          <ac:spMkLst>
            <pc:docMk/>
            <pc:sldMk cId="540444816" sldId="768"/>
            <ac:spMk id="5" creationId="{1FAAE315-B1A4-45BC-B16F-E707F874C71A}"/>
          </ac:spMkLst>
        </pc:spChg>
        <pc:picChg chg="mod">
          <ac:chgData name="Concepción Martín" userId="0a7bf23f-5c91-4496-8a8c-67d75b1573f8" providerId="ADAL" clId="{47E1954F-E85F-423E-981E-F4F61DAA87A6}" dt="2020-04-12T15:35:18.382" v="144" actId="1076"/>
          <ac:picMkLst>
            <pc:docMk/>
            <pc:sldMk cId="540444816" sldId="768"/>
            <ac:picMk id="4" creationId="{028C345B-9CD5-49D2-AD18-22D12C7C1E38}"/>
          </ac:picMkLst>
        </pc:picChg>
      </pc:sldChg>
      <pc:sldChg chg="modSp">
        <pc:chgData name="Concepción Martín" userId="0a7bf23f-5c91-4496-8a8c-67d75b1573f8" providerId="ADAL" clId="{47E1954F-E85F-423E-981E-F4F61DAA87A6}" dt="2020-04-12T15:36:09.212" v="145" actId="6549"/>
        <pc:sldMkLst>
          <pc:docMk/>
          <pc:sldMk cId="3239016621" sldId="770"/>
        </pc:sldMkLst>
        <pc:spChg chg="mod">
          <ac:chgData name="Concepción Martín" userId="0a7bf23f-5c91-4496-8a8c-67d75b1573f8" providerId="ADAL" clId="{47E1954F-E85F-423E-981E-F4F61DAA87A6}" dt="2020-04-12T15:36:09.212" v="145" actId="6549"/>
          <ac:spMkLst>
            <pc:docMk/>
            <pc:sldMk cId="3239016621" sldId="770"/>
            <ac:spMk id="3" creationId="{9F5C0CB6-C5DB-415D-990F-4967DEC26497}"/>
          </ac:spMkLst>
        </pc:spChg>
      </pc:sldChg>
      <pc:sldChg chg="addSp modSp">
        <pc:chgData name="Concepción Martín" userId="0a7bf23f-5c91-4496-8a8c-67d75b1573f8" providerId="ADAL" clId="{47E1954F-E85F-423E-981E-F4F61DAA87A6}" dt="2020-04-12T15:38:43.026" v="197" actId="14100"/>
        <pc:sldMkLst>
          <pc:docMk/>
          <pc:sldMk cId="3610118511" sldId="771"/>
        </pc:sldMkLst>
        <pc:spChg chg="mod">
          <ac:chgData name="Concepción Martín" userId="0a7bf23f-5c91-4496-8a8c-67d75b1573f8" providerId="ADAL" clId="{47E1954F-E85F-423E-981E-F4F61DAA87A6}" dt="2020-04-12T15:36:43.819" v="146" actId="20577"/>
          <ac:spMkLst>
            <pc:docMk/>
            <pc:sldMk cId="3610118511" sldId="771"/>
            <ac:spMk id="3" creationId="{9F5C0CB6-C5DB-415D-990F-4967DEC26497}"/>
          </ac:spMkLst>
        </pc:spChg>
        <pc:spChg chg="add mod">
          <ac:chgData name="Concepción Martín" userId="0a7bf23f-5c91-4496-8a8c-67d75b1573f8" providerId="ADAL" clId="{47E1954F-E85F-423E-981E-F4F61DAA87A6}" dt="2020-04-12T15:38:43.026" v="197" actId="14100"/>
          <ac:spMkLst>
            <pc:docMk/>
            <pc:sldMk cId="3610118511" sldId="771"/>
            <ac:spMk id="4" creationId="{1EAFD5C3-AE7E-4E72-9E57-B887C9447E71}"/>
          </ac:spMkLst>
        </pc:spChg>
      </pc:sldChg>
      <pc:sldChg chg="modSp">
        <pc:chgData name="Concepción Martín" userId="0a7bf23f-5c91-4496-8a8c-67d75b1573f8" providerId="ADAL" clId="{47E1954F-E85F-423E-981E-F4F61DAA87A6}" dt="2020-04-12T15:49:17.771" v="213" actId="20577"/>
        <pc:sldMkLst>
          <pc:docMk/>
          <pc:sldMk cId="1134358984" sldId="772"/>
        </pc:sldMkLst>
        <pc:graphicFrameChg chg="mod">
          <ac:chgData name="Concepción Martín" userId="0a7bf23f-5c91-4496-8a8c-67d75b1573f8" providerId="ADAL" clId="{47E1954F-E85F-423E-981E-F4F61DAA87A6}" dt="2020-04-12T15:49:17.771" v="213" actId="20577"/>
          <ac:graphicFrameMkLst>
            <pc:docMk/>
            <pc:sldMk cId="1134358984" sldId="772"/>
            <ac:graphicFrameMk id="4" creationId="{00000000-0000-0000-0000-000000000000}"/>
          </ac:graphicFrameMkLst>
        </pc:graphicFrameChg>
      </pc:sldChg>
      <pc:sldChg chg="modSp">
        <pc:chgData name="Concepción Martín" userId="0a7bf23f-5c91-4496-8a8c-67d75b1573f8" providerId="ADAL" clId="{47E1954F-E85F-423E-981E-F4F61DAA87A6}" dt="2020-04-12T15:45:33.275" v="211" actId="20577"/>
        <pc:sldMkLst>
          <pc:docMk/>
          <pc:sldMk cId="1134358984" sldId="773"/>
        </pc:sldMkLst>
        <pc:graphicFrameChg chg="mod">
          <ac:chgData name="Concepción Martín" userId="0a7bf23f-5c91-4496-8a8c-67d75b1573f8" providerId="ADAL" clId="{47E1954F-E85F-423E-981E-F4F61DAA87A6}" dt="2020-04-12T15:45:33.275" v="211" actId="20577"/>
          <ac:graphicFrameMkLst>
            <pc:docMk/>
            <pc:sldMk cId="1134358984" sldId="773"/>
            <ac:graphicFrameMk id="4" creationId="{00000000-0000-0000-0000-000000000000}"/>
          </ac:graphicFrameMkLst>
        </pc:graphicFrameChg>
      </pc:sldChg>
      <pc:sldChg chg="modSp">
        <pc:chgData name="Concepción Martín" userId="0a7bf23f-5c91-4496-8a8c-67d75b1573f8" providerId="ADAL" clId="{47E1954F-E85F-423E-981E-F4F61DAA87A6}" dt="2020-04-12T15:50:23.973" v="223" actId="20577"/>
        <pc:sldMkLst>
          <pc:docMk/>
          <pc:sldMk cId="1134358984" sldId="776"/>
        </pc:sldMkLst>
        <pc:graphicFrameChg chg="mod">
          <ac:chgData name="Concepción Martín" userId="0a7bf23f-5c91-4496-8a8c-67d75b1573f8" providerId="ADAL" clId="{47E1954F-E85F-423E-981E-F4F61DAA87A6}" dt="2020-04-12T15:50:23.973" v="223" actId="20577"/>
          <ac:graphicFrameMkLst>
            <pc:docMk/>
            <pc:sldMk cId="1134358984" sldId="776"/>
            <ac:graphicFrameMk id="4" creationId="{00000000-0000-0000-0000-000000000000}"/>
          </ac:graphicFrameMkLst>
        </pc:graphicFrameChg>
      </pc:sldChg>
      <pc:sldChg chg="modSp">
        <pc:chgData name="Concepción Martín" userId="0a7bf23f-5c91-4496-8a8c-67d75b1573f8" providerId="ADAL" clId="{47E1954F-E85F-423E-981E-F4F61DAA87A6}" dt="2020-04-12T15:51:24.622" v="224" actId="20577"/>
        <pc:sldMkLst>
          <pc:docMk/>
          <pc:sldMk cId="1134358984" sldId="777"/>
        </pc:sldMkLst>
        <pc:graphicFrameChg chg="mod">
          <ac:chgData name="Concepción Martín" userId="0a7bf23f-5c91-4496-8a8c-67d75b1573f8" providerId="ADAL" clId="{47E1954F-E85F-423E-981E-F4F61DAA87A6}" dt="2020-04-12T15:51:24.622" v="224" actId="20577"/>
          <ac:graphicFrameMkLst>
            <pc:docMk/>
            <pc:sldMk cId="1134358984" sldId="777"/>
            <ac:graphicFrameMk id="4" creationId="{00000000-0000-0000-0000-000000000000}"/>
          </ac:graphicFrameMkLst>
        </pc:graphicFrameChg>
      </pc:sldChg>
      <pc:sldChg chg="modSp">
        <pc:chgData name="Concepción Martín" userId="0a7bf23f-5c91-4496-8a8c-67d75b1573f8" providerId="ADAL" clId="{47E1954F-E85F-423E-981E-F4F61DAA87A6}" dt="2020-04-12T15:53:33.972" v="234" actId="20577"/>
        <pc:sldMkLst>
          <pc:docMk/>
          <pc:sldMk cId="1134358984" sldId="778"/>
        </pc:sldMkLst>
        <pc:graphicFrameChg chg="mod">
          <ac:chgData name="Concepción Martín" userId="0a7bf23f-5c91-4496-8a8c-67d75b1573f8" providerId="ADAL" clId="{47E1954F-E85F-423E-981E-F4F61DAA87A6}" dt="2020-04-12T15:53:33.972" v="234" actId="20577"/>
          <ac:graphicFrameMkLst>
            <pc:docMk/>
            <pc:sldMk cId="1134358984" sldId="778"/>
            <ac:graphicFrameMk id="4" creationId="{00000000-0000-0000-0000-000000000000}"/>
          </ac:graphicFrameMkLst>
        </pc:graphicFrameChg>
      </pc:sldChg>
      <pc:sldChg chg="modSp">
        <pc:chgData name="Concepción Martín" userId="0a7bf23f-5c91-4496-8a8c-67d75b1573f8" providerId="ADAL" clId="{47E1954F-E85F-423E-981E-F4F61DAA87A6}" dt="2020-04-12T12:37:32.434" v="60" actId="313"/>
        <pc:sldMkLst>
          <pc:docMk/>
          <pc:sldMk cId="654597507" sldId="783"/>
        </pc:sldMkLst>
        <pc:spChg chg="mod">
          <ac:chgData name="Concepción Martín" userId="0a7bf23f-5c91-4496-8a8c-67d75b1573f8" providerId="ADAL" clId="{47E1954F-E85F-423E-981E-F4F61DAA87A6}" dt="2020-04-12T12:37:32.434" v="60" actId="313"/>
          <ac:spMkLst>
            <pc:docMk/>
            <pc:sldMk cId="654597507" sldId="783"/>
            <ac:spMk id="4" creationId="{00000000-0000-0000-0000-000000000000}"/>
          </ac:spMkLst>
        </pc:spChg>
      </pc:sldChg>
      <pc:sldChg chg="modSp">
        <pc:chgData name="Concepción Martín" userId="0a7bf23f-5c91-4496-8a8c-67d75b1573f8" providerId="ADAL" clId="{47E1954F-E85F-423E-981E-F4F61DAA87A6}" dt="2020-04-12T12:09:46.731" v="1" actId="20577"/>
        <pc:sldMkLst>
          <pc:docMk/>
          <pc:sldMk cId="1213029361" sldId="784"/>
        </pc:sldMkLst>
        <pc:spChg chg="mod">
          <ac:chgData name="Concepción Martín" userId="0a7bf23f-5c91-4496-8a8c-67d75b1573f8" providerId="ADAL" clId="{47E1954F-E85F-423E-981E-F4F61DAA87A6}" dt="2020-04-12T12:09:46.731" v="1" actId="20577"/>
          <ac:spMkLst>
            <pc:docMk/>
            <pc:sldMk cId="1213029361" sldId="784"/>
            <ac:spMk id="7" creationId="{00000000-0000-0000-0000-000000000000}"/>
          </ac:spMkLst>
        </pc:spChg>
      </pc:sldChg>
      <pc:sldChg chg="modSp">
        <pc:chgData name="Concepción Martín" userId="0a7bf23f-5c91-4496-8a8c-67d75b1573f8" providerId="ADAL" clId="{47E1954F-E85F-423E-981E-F4F61DAA87A6}" dt="2020-04-12T16:01:47.046" v="236" actId="13926"/>
        <pc:sldMkLst>
          <pc:docMk/>
          <pc:sldMk cId="2990028778" sldId="788"/>
        </pc:sldMkLst>
        <pc:graphicFrameChg chg="mod">
          <ac:chgData name="Concepción Martín" userId="0a7bf23f-5c91-4496-8a8c-67d75b1573f8" providerId="ADAL" clId="{47E1954F-E85F-423E-981E-F4F61DAA87A6}" dt="2020-04-12T16:01:47.046" v="236" actId="13926"/>
          <ac:graphicFrameMkLst>
            <pc:docMk/>
            <pc:sldMk cId="2990028778" sldId="788"/>
            <ac:graphicFrameMk id="5" creationId="{00000000-0000-0000-0000-000000000000}"/>
          </ac:graphicFrameMkLst>
        </pc:graphicFrameChg>
      </pc:sldChg>
      <pc:sldChg chg="modSp add del">
        <pc:chgData name="Concepción Martín" userId="0a7bf23f-5c91-4496-8a8c-67d75b1573f8" providerId="ADAL" clId="{47E1954F-E85F-423E-981E-F4F61DAA87A6}" dt="2020-04-12T12:41:51.755" v="68" actId="47"/>
        <pc:sldMkLst>
          <pc:docMk/>
          <pc:sldMk cId="1952475775" sldId="790"/>
        </pc:sldMkLst>
        <pc:spChg chg="mod">
          <ac:chgData name="Concepción Martín" userId="0a7bf23f-5c91-4496-8a8c-67d75b1573f8" providerId="ADAL" clId="{47E1954F-E85F-423E-981E-F4F61DAA87A6}" dt="2020-04-12T12:41:43.241" v="65" actId="20577"/>
          <ac:spMkLst>
            <pc:docMk/>
            <pc:sldMk cId="1952475775" sldId="790"/>
            <ac:spMk id="2" creationId="{5C9C8D7A-CE7B-4A42-9BDB-59E8DD2CEE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49352-F458-41B1-89A4-32D9AFA3DF47}" type="doc">
      <dgm:prSet loTypeId="urn:microsoft.com/office/officeart/2005/8/layout/arrow2" loCatId="process" qsTypeId="urn:microsoft.com/office/officeart/2005/8/quickstyle/simple1" qsCatId="simple" csTypeId="urn:microsoft.com/office/officeart/2005/8/colors/colorful2" csCatId="colorful" phldr="1"/>
      <dgm:spPr/>
    </dgm:pt>
    <dgm:pt modelId="{6A0D7DE3-9B7D-446B-9E49-715B4B5E366E}">
      <dgm:prSet phldrT="[Texto]"/>
      <dgm:spPr/>
      <dgm:t>
        <a:bodyPr/>
        <a:lstStyle/>
        <a:p>
          <a:r>
            <a:rPr lang="es-ES" dirty="0">
              <a:latin typeface="Corbel" panose="020B0503020204020204" pitchFamily="34" charset="0"/>
            </a:rPr>
            <a:t>Principios de marzo: -5%</a:t>
          </a:r>
        </a:p>
      </dgm:t>
    </dgm:pt>
    <dgm:pt modelId="{EA7FED06-6315-4A95-820D-F3CAA9537849}" type="parTrans" cxnId="{997AA0A8-4F7F-4B78-B540-4901A50D86A7}">
      <dgm:prSet/>
      <dgm:spPr/>
      <dgm:t>
        <a:bodyPr/>
        <a:lstStyle/>
        <a:p>
          <a:endParaRPr lang="es-ES"/>
        </a:p>
      </dgm:t>
    </dgm:pt>
    <dgm:pt modelId="{FCB935BA-EF70-4E6C-B3EB-9A334B0F6746}" type="sibTrans" cxnId="{997AA0A8-4F7F-4B78-B540-4901A50D86A7}">
      <dgm:prSet/>
      <dgm:spPr/>
      <dgm:t>
        <a:bodyPr/>
        <a:lstStyle/>
        <a:p>
          <a:endParaRPr lang="es-ES"/>
        </a:p>
      </dgm:t>
    </dgm:pt>
    <dgm:pt modelId="{B0136143-6A29-4411-B2A0-11DF5910C443}">
      <dgm:prSet phldrT="[Texto]"/>
      <dgm:spPr/>
      <dgm:t>
        <a:bodyPr/>
        <a:lstStyle/>
        <a:p>
          <a:r>
            <a:rPr lang="es-ES" dirty="0">
              <a:latin typeface="Corbel" panose="020B0503020204020204" pitchFamily="34" charset="0"/>
            </a:rPr>
            <a:t>Mitad de marzo: -60%</a:t>
          </a:r>
        </a:p>
      </dgm:t>
    </dgm:pt>
    <dgm:pt modelId="{7F0850E9-24EC-43A0-8CFB-D3B78562F5B9}" type="parTrans" cxnId="{49A6F7A2-7B90-4A32-9973-4944355DD054}">
      <dgm:prSet/>
      <dgm:spPr/>
      <dgm:t>
        <a:bodyPr/>
        <a:lstStyle/>
        <a:p>
          <a:endParaRPr lang="es-ES"/>
        </a:p>
      </dgm:t>
    </dgm:pt>
    <dgm:pt modelId="{7ACDC492-3162-4168-B87D-63977BBBB8D0}" type="sibTrans" cxnId="{49A6F7A2-7B90-4A32-9973-4944355DD054}">
      <dgm:prSet/>
      <dgm:spPr/>
      <dgm:t>
        <a:bodyPr/>
        <a:lstStyle/>
        <a:p>
          <a:endParaRPr lang="es-ES"/>
        </a:p>
      </dgm:t>
    </dgm:pt>
    <dgm:pt modelId="{4B4824CC-B60D-4C3D-B04D-3DDCD290B00C}">
      <dgm:prSet phldrT="[Texto]" custT="1"/>
      <dgm:spPr/>
      <dgm:t>
        <a:bodyPr/>
        <a:lstStyle/>
        <a:p>
          <a:r>
            <a:rPr lang="es-ES" sz="3600" dirty="0">
              <a:latin typeface="Corbel" panose="020B0503020204020204" pitchFamily="34" charset="0"/>
            </a:rPr>
            <a:t>Principios de abril: </a:t>
          </a:r>
        </a:p>
        <a:p>
          <a:r>
            <a:rPr lang="es-ES" sz="3600" dirty="0">
              <a:latin typeface="Corbel" panose="020B0503020204020204" pitchFamily="34" charset="0"/>
            </a:rPr>
            <a:t>- 96%</a:t>
          </a:r>
        </a:p>
      </dgm:t>
    </dgm:pt>
    <dgm:pt modelId="{730865B1-EA52-4BF0-AC3A-D8C6ACF02AF5}" type="parTrans" cxnId="{9A536860-3812-453F-93B7-3865982F5184}">
      <dgm:prSet/>
      <dgm:spPr/>
      <dgm:t>
        <a:bodyPr/>
        <a:lstStyle/>
        <a:p>
          <a:endParaRPr lang="es-ES"/>
        </a:p>
      </dgm:t>
    </dgm:pt>
    <dgm:pt modelId="{8FFDA39C-2896-42F1-96B3-196D3E680320}" type="sibTrans" cxnId="{9A536860-3812-453F-93B7-3865982F5184}">
      <dgm:prSet/>
      <dgm:spPr/>
      <dgm:t>
        <a:bodyPr/>
        <a:lstStyle/>
        <a:p>
          <a:endParaRPr lang="es-ES"/>
        </a:p>
      </dgm:t>
    </dgm:pt>
    <dgm:pt modelId="{0847FA79-95E5-4BAF-AB00-A66A47DA8B6A}" type="pres">
      <dgm:prSet presAssocID="{A0449352-F458-41B1-89A4-32D9AFA3DF47}" presName="arrowDiagram" presStyleCnt="0">
        <dgm:presLayoutVars>
          <dgm:chMax val="5"/>
          <dgm:dir/>
          <dgm:resizeHandles val="exact"/>
        </dgm:presLayoutVars>
      </dgm:prSet>
      <dgm:spPr/>
    </dgm:pt>
    <dgm:pt modelId="{89689554-0BE2-44C5-8E58-7E3C40384AB3}" type="pres">
      <dgm:prSet presAssocID="{A0449352-F458-41B1-89A4-32D9AFA3DF47}" presName="arrow" presStyleLbl="bgShp" presStyleIdx="0" presStyleCnt="1"/>
      <dgm:spPr/>
    </dgm:pt>
    <dgm:pt modelId="{4084DD40-B322-4248-A5FB-0C5E793A50DD}" type="pres">
      <dgm:prSet presAssocID="{A0449352-F458-41B1-89A4-32D9AFA3DF47}" presName="arrowDiagram3" presStyleCnt="0"/>
      <dgm:spPr/>
    </dgm:pt>
    <dgm:pt modelId="{DDE83D22-3099-42E8-B26A-2BBF0019AF16}" type="pres">
      <dgm:prSet presAssocID="{6A0D7DE3-9B7D-446B-9E49-715B4B5E366E}" presName="bullet3a" presStyleLbl="node1" presStyleIdx="0" presStyleCnt="3"/>
      <dgm:spPr/>
    </dgm:pt>
    <dgm:pt modelId="{053CA00F-7FB0-4800-B74E-F2D63A5997C5}" type="pres">
      <dgm:prSet presAssocID="{6A0D7DE3-9B7D-446B-9E49-715B4B5E366E}" presName="textBox3a" presStyleLbl="revTx" presStyleIdx="0" presStyleCnt="3" custLinFactNeighborX="-44877">
        <dgm:presLayoutVars>
          <dgm:bulletEnabled val="1"/>
        </dgm:presLayoutVars>
      </dgm:prSet>
      <dgm:spPr/>
      <dgm:t>
        <a:bodyPr/>
        <a:lstStyle/>
        <a:p>
          <a:endParaRPr lang="es-ES"/>
        </a:p>
      </dgm:t>
    </dgm:pt>
    <dgm:pt modelId="{5B5D7D35-62F4-4804-BA15-BDB9758F5B09}" type="pres">
      <dgm:prSet presAssocID="{B0136143-6A29-4411-B2A0-11DF5910C443}" presName="bullet3b" presStyleLbl="node1" presStyleIdx="1" presStyleCnt="3"/>
      <dgm:spPr/>
    </dgm:pt>
    <dgm:pt modelId="{A78CEFE6-46C0-4A79-931E-FCF1733547C7}" type="pres">
      <dgm:prSet presAssocID="{B0136143-6A29-4411-B2A0-11DF5910C443}" presName="textBox3b" presStyleLbl="revTx" presStyleIdx="1" presStyleCnt="3" custScaleX="134576" custLinFactNeighborX="-27844" custLinFactNeighborY="6127">
        <dgm:presLayoutVars>
          <dgm:bulletEnabled val="1"/>
        </dgm:presLayoutVars>
      </dgm:prSet>
      <dgm:spPr/>
      <dgm:t>
        <a:bodyPr/>
        <a:lstStyle/>
        <a:p>
          <a:endParaRPr lang="es-ES"/>
        </a:p>
      </dgm:t>
    </dgm:pt>
    <dgm:pt modelId="{4724E052-2269-49FD-9239-10AB0B6BD0D3}" type="pres">
      <dgm:prSet presAssocID="{4B4824CC-B60D-4C3D-B04D-3DDCD290B00C}" presName="bullet3c" presStyleLbl="node1" presStyleIdx="2" presStyleCnt="3"/>
      <dgm:spPr/>
    </dgm:pt>
    <dgm:pt modelId="{46CEDA97-270F-4932-818C-8B45210C652D}" type="pres">
      <dgm:prSet presAssocID="{4B4824CC-B60D-4C3D-B04D-3DDCD290B00C}" presName="textBox3c" presStyleLbl="revTx" presStyleIdx="2" presStyleCnt="3" custScaleX="143166" custScaleY="63164" custLinFactNeighborY="-5171">
        <dgm:presLayoutVars>
          <dgm:bulletEnabled val="1"/>
        </dgm:presLayoutVars>
      </dgm:prSet>
      <dgm:spPr/>
      <dgm:t>
        <a:bodyPr/>
        <a:lstStyle/>
        <a:p>
          <a:endParaRPr lang="es-ES"/>
        </a:p>
      </dgm:t>
    </dgm:pt>
  </dgm:ptLst>
  <dgm:cxnLst>
    <dgm:cxn modelId="{084101A3-E38E-424E-9727-A971E087CB3B}" type="presOf" srcId="{4B4824CC-B60D-4C3D-B04D-3DDCD290B00C}" destId="{46CEDA97-270F-4932-818C-8B45210C652D}" srcOrd="0" destOrd="0" presId="urn:microsoft.com/office/officeart/2005/8/layout/arrow2"/>
    <dgm:cxn modelId="{9A536860-3812-453F-93B7-3865982F5184}" srcId="{A0449352-F458-41B1-89A4-32D9AFA3DF47}" destId="{4B4824CC-B60D-4C3D-B04D-3DDCD290B00C}" srcOrd="2" destOrd="0" parTransId="{730865B1-EA52-4BF0-AC3A-D8C6ACF02AF5}" sibTransId="{8FFDA39C-2896-42F1-96B3-196D3E680320}"/>
    <dgm:cxn modelId="{5FA85804-C8D3-4FCE-9587-7E0C5D0B331B}" type="presOf" srcId="{A0449352-F458-41B1-89A4-32D9AFA3DF47}" destId="{0847FA79-95E5-4BAF-AB00-A66A47DA8B6A}" srcOrd="0" destOrd="0" presId="urn:microsoft.com/office/officeart/2005/8/layout/arrow2"/>
    <dgm:cxn modelId="{49A6F7A2-7B90-4A32-9973-4944355DD054}" srcId="{A0449352-F458-41B1-89A4-32D9AFA3DF47}" destId="{B0136143-6A29-4411-B2A0-11DF5910C443}" srcOrd="1" destOrd="0" parTransId="{7F0850E9-24EC-43A0-8CFB-D3B78562F5B9}" sibTransId="{7ACDC492-3162-4168-B87D-63977BBBB8D0}"/>
    <dgm:cxn modelId="{D24FEA58-64C6-44E8-8F1D-246C06B75EE7}" type="presOf" srcId="{B0136143-6A29-4411-B2A0-11DF5910C443}" destId="{A78CEFE6-46C0-4A79-931E-FCF1733547C7}" srcOrd="0" destOrd="0" presId="urn:microsoft.com/office/officeart/2005/8/layout/arrow2"/>
    <dgm:cxn modelId="{997AA0A8-4F7F-4B78-B540-4901A50D86A7}" srcId="{A0449352-F458-41B1-89A4-32D9AFA3DF47}" destId="{6A0D7DE3-9B7D-446B-9E49-715B4B5E366E}" srcOrd="0" destOrd="0" parTransId="{EA7FED06-6315-4A95-820D-F3CAA9537849}" sibTransId="{FCB935BA-EF70-4E6C-B3EB-9A334B0F6746}"/>
    <dgm:cxn modelId="{57CD8522-9FC7-4F5F-951B-CC1985EFBC48}" type="presOf" srcId="{6A0D7DE3-9B7D-446B-9E49-715B4B5E366E}" destId="{053CA00F-7FB0-4800-B74E-F2D63A5997C5}" srcOrd="0" destOrd="0" presId="urn:microsoft.com/office/officeart/2005/8/layout/arrow2"/>
    <dgm:cxn modelId="{974A6E8A-2A1B-47F2-8CE2-6E901EEB3368}" type="presParOf" srcId="{0847FA79-95E5-4BAF-AB00-A66A47DA8B6A}" destId="{89689554-0BE2-44C5-8E58-7E3C40384AB3}" srcOrd="0" destOrd="0" presId="urn:microsoft.com/office/officeart/2005/8/layout/arrow2"/>
    <dgm:cxn modelId="{006D7AC9-6651-4218-97BE-0E53CE23A8A3}" type="presParOf" srcId="{0847FA79-95E5-4BAF-AB00-A66A47DA8B6A}" destId="{4084DD40-B322-4248-A5FB-0C5E793A50DD}" srcOrd="1" destOrd="0" presId="urn:microsoft.com/office/officeart/2005/8/layout/arrow2"/>
    <dgm:cxn modelId="{2B943376-2869-4581-9EDC-20F16CC7A1A2}" type="presParOf" srcId="{4084DD40-B322-4248-A5FB-0C5E793A50DD}" destId="{DDE83D22-3099-42E8-B26A-2BBF0019AF16}" srcOrd="0" destOrd="0" presId="urn:microsoft.com/office/officeart/2005/8/layout/arrow2"/>
    <dgm:cxn modelId="{9C822ABE-E239-46CD-965E-D03F0FA96343}" type="presParOf" srcId="{4084DD40-B322-4248-A5FB-0C5E793A50DD}" destId="{053CA00F-7FB0-4800-B74E-F2D63A5997C5}" srcOrd="1" destOrd="0" presId="urn:microsoft.com/office/officeart/2005/8/layout/arrow2"/>
    <dgm:cxn modelId="{1E938470-01C4-4894-95D5-34577FAC0990}" type="presParOf" srcId="{4084DD40-B322-4248-A5FB-0C5E793A50DD}" destId="{5B5D7D35-62F4-4804-BA15-BDB9758F5B09}" srcOrd="2" destOrd="0" presId="urn:microsoft.com/office/officeart/2005/8/layout/arrow2"/>
    <dgm:cxn modelId="{A2281DAB-A125-4E86-AAA8-34BF714D2F0F}" type="presParOf" srcId="{4084DD40-B322-4248-A5FB-0C5E793A50DD}" destId="{A78CEFE6-46C0-4A79-931E-FCF1733547C7}" srcOrd="3" destOrd="0" presId="urn:microsoft.com/office/officeart/2005/8/layout/arrow2"/>
    <dgm:cxn modelId="{FA47EAA0-CCD0-4B00-9306-292789507D23}" type="presParOf" srcId="{4084DD40-B322-4248-A5FB-0C5E793A50DD}" destId="{4724E052-2269-49FD-9239-10AB0B6BD0D3}" srcOrd="4" destOrd="0" presId="urn:microsoft.com/office/officeart/2005/8/layout/arrow2"/>
    <dgm:cxn modelId="{2F0DC55F-6DCF-4E66-9D3F-7C6BCF258868}" type="presParOf" srcId="{4084DD40-B322-4248-A5FB-0C5E793A50DD}" destId="{46CEDA97-270F-4932-818C-8B45210C652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8D6413-8E86-4DE7-8C61-901111804A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C475F789-4750-410E-BC80-96BA223C980A}">
      <dgm:prSet phldrT="[Texto]" custT="1"/>
      <dgm:spPr/>
      <dgm:t>
        <a:bodyPr/>
        <a:lstStyle/>
        <a:p>
          <a:r>
            <a:rPr lang="es-ES" sz="1600" b="0" i="0" u="none" dirty="0">
              <a:latin typeface="Corbel" panose="020B0503020204020204" pitchFamily="34" charset="0"/>
            </a:rPr>
            <a:t>Acciones de promoción</a:t>
          </a:r>
          <a:endParaRPr lang="es-ES" sz="1600" b="1" dirty="0">
            <a:latin typeface="Corbel" panose="020B0503020204020204" pitchFamily="34" charset="0"/>
          </a:endParaRPr>
        </a:p>
      </dgm:t>
    </dgm:pt>
    <dgm:pt modelId="{3494B3E8-D620-496D-8C32-835F6333D62B}" type="parTrans" cxnId="{FBF422F8-447F-4482-8C15-E38C45F5A9B3}">
      <dgm:prSet/>
      <dgm:spPr/>
      <dgm:t>
        <a:bodyPr/>
        <a:lstStyle/>
        <a:p>
          <a:endParaRPr lang="es-ES"/>
        </a:p>
      </dgm:t>
    </dgm:pt>
    <dgm:pt modelId="{40CF2B97-2D33-468A-BA10-B90BE83A79F2}" type="sibTrans" cxnId="{FBF422F8-447F-4482-8C15-E38C45F5A9B3}">
      <dgm:prSet/>
      <dgm:spPr/>
      <dgm:t>
        <a:bodyPr/>
        <a:lstStyle/>
        <a:p>
          <a:endParaRPr lang="es-ES"/>
        </a:p>
      </dgm:t>
    </dgm:pt>
    <dgm:pt modelId="{388F3C2D-8D6D-41BE-9901-D8D9916C6334}">
      <dgm:prSet/>
      <dgm:spPr/>
      <dgm:t>
        <a:bodyPr/>
        <a:lstStyle/>
        <a:p>
          <a:r>
            <a:rPr lang="es-ES" b="0" i="0" u="none" dirty="0" smtClean="0"/>
            <a:t>Acciones B2B</a:t>
          </a:r>
          <a:endParaRPr lang="es-ES" dirty="0">
            <a:latin typeface="Corbel" panose="020B0503020204020204" pitchFamily="34" charset="0"/>
          </a:endParaRPr>
        </a:p>
      </dgm:t>
    </dgm:pt>
    <dgm:pt modelId="{839CBA7C-8AEE-4991-88AB-C34CEC09B216}" type="parTrans" cxnId="{5E3976C8-D095-409C-9B91-48C182F4B584}">
      <dgm:prSet/>
      <dgm:spPr/>
      <dgm:t>
        <a:bodyPr/>
        <a:lstStyle/>
        <a:p>
          <a:endParaRPr lang="es-ES"/>
        </a:p>
      </dgm:t>
    </dgm:pt>
    <dgm:pt modelId="{2A6A259E-66FD-42F2-89E6-76FEBCB3CC48}" type="sibTrans" cxnId="{5E3976C8-D095-409C-9B91-48C182F4B584}">
      <dgm:prSet/>
      <dgm:spPr/>
      <dgm:t>
        <a:bodyPr/>
        <a:lstStyle/>
        <a:p>
          <a:endParaRPr lang="es-ES"/>
        </a:p>
      </dgm:t>
    </dgm:pt>
    <dgm:pt modelId="{12AFC3CA-1AAD-4B82-9183-897CD74C1E3F}">
      <dgm:prSet/>
      <dgm:spPr/>
      <dgm:t>
        <a:bodyPr/>
        <a:lstStyle/>
        <a:p>
          <a:r>
            <a:rPr lang="es-ES" b="0" i="0" u="none" dirty="0">
              <a:latin typeface="Corbel" panose="020B0503020204020204" pitchFamily="34" charset="0"/>
            </a:rPr>
            <a:t>Apoyo Público</a:t>
          </a:r>
          <a:endParaRPr lang="es-ES" dirty="0">
            <a:latin typeface="Corbel" panose="020B0503020204020204" pitchFamily="34" charset="0"/>
          </a:endParaRPr>
        </a:p>
      </dgm:t>
    </dgm:pt>
    <dgm:pt modelId="{6B20DB97-EED7-4B06-8F7B-616868EE776B}" type="parTrans" cxnId="{8646B016-58A8-4FC7-92D7-4A51B2B78AE7}">
      <dgm:prSet/>
      <dgm:spPr/>
      <dgm:t>
        <a:bodyPr/>
        <a:lstStyle/>
        <a:p>
          <a:endParaRPr lang="es-ES"/>
        </a:p>
      </dgm:t>
    </dgm:pt>
    <dgm:pt modelId="{0C7693F3-3253-444D-9003-1B14357E1B8B}" type="sibTrans" cxnId="{8646B016-58A8-4FC7-92D7-4A51B2B78AE7}">
      <dgm:prSet/>
      <dgm:spPr/>
      <dgm:t>
        <a:bodyPr/>
        <a:lstStyle/>
        <a:p>
          <a:endParaRPr lang="es-ES"/>
        </a:p>
      </dgm:t>
    </dgm:pt>
    <dgm:pt modelId="{96CBAD1D-08EC-4F36-9EEE-13F90313AAFC}">
      <dgm:prSet/>
      <dgm:spPr/>
      <dgm:t>
        <a:bodyPr/>
        <a:lstStyle/>
        <a:p>
          <a:r>
            <a:rPr lang="es-ES" b="0" i="0" u="none" dirty="0" smtClean="0"/>
            <a:t>Aplazamiento de pago de las cuotas de la </a:t>
          </a:r>
          <a:r>
            <a:rPr lang="es-ES" b="0" i="0" u="none" dirty="0" smtClean="0"/>
            <a:t>Seguridad Social</a:t>
          </a:r>
          <a:r>
            <a:rPr lang="es-ES" b="0" i="0" u="none" dirty="0" smtClean="0"/>
            <a:t>, sin coste </a:t>
          </a:r>
          <a:endParaRPr lang="es-ES" dirty="0">
            <a:latin typeface="Corbel" panose="020B0503020204020204" pitchFamily="34" charset="0"/>
          </a:endParaRPr>
        </a:p>
      </dgm:t>
    </dgm:pt>
    <dgm:pt modelId="{03E729DA-FE88-4449-8252-4C99AA5DFD8D}" type="parTrans" cxnId="{CA0DBA14-DC65-478F-9604-2472239024B1}">
      <dgm:prSet/>
      <dgm:spPr/>
      <dgm:t>
        <a:bodyPr/>
        <a:lstStyle/>
        <a:p>
          <a:endParaRPr lang="es-ES"/>
        </a:p>
      </dgm:t>
    </dgm:pt>
    <dgm:pt modelId="{AAF63E3F-80B9-4800-A33A-863CA7736004}" type="sibTrans" cxnId="{CA0DBA14-DC65-478F-9604-2472239024B1}">
      <dgm:prSet/>
      <dgm:spPr/>
      <dgm:t>
        <a:bodyPr/>
        <a:lstStyle/>
        <a:p>
          <a:endParaRPr lang="es-ES"/>
        </a:p>
      </dgm:t>
    </dgm:pt>
    <dgm:pt modelId="{3F466E2F-D00F-4891-89F3-F0FB26955A79}">
      <dgm:prSet/>
      <dgm:spPr/>
      <dgm:t>
        <a:bodyPr/>
        <a:lstStyle/>
        <a:p>
          <a:r>
            <a:rPr lang="es-ES" b="0" i="0" u="none" dirty="0">
              <a:latin typeface="Corbel" panose="020B0503020204020204" pitchFamily="34" charset="0"/>
            </a:rPr>
            <a:t>Conectividad</a:t>
          </a:r>
          <a:endParaRPr lang="es-ES" dirty="0">
            <a:latin typeface="Corbel" panose="020B0503020204020204" pitchFamily="34" charset="0"/>
          </a:endParaRPr>
        </a:p>
      </dgm:t>
    </dgm:pt>
    <dgm:pt modelId="{1129578F-F51C-41AC-909C-A1093977D690}" type="parTrans" cxnId="{B0038BF1-482C-4E7A-80CE-FB9CFB33849B}">
      <dgm:prSet/>
      <dgm:spPr/>
      <dgm:t>
        <a:bodyPr/>
        <a:lstStyle/>
        <a:p>
          <a:endParaRPr lang="es-ES"/>
        </a:p>
      </dgm:t>
    </dgm:pt>
    <dgm:pt modelId="{7EC63D00-259A-47C4-BEC7-761D0157C150}" type="sibTrans" cxnId="{B0038BF1-482C-4E7A-80CE-FB9CFB33849B}">
      <dgm:prSet/>
      <dgm:spPr/>
      <dgm:t>
        <a:bodyPr/>
        <a:lstStyle/>
        <a:p>
          <a:endParaRPr lang="es-ES"/>
        </a:p>
      </dgm:t>
    </dgm:pt>
    <dgm:pt modelId="{0DC75B40-A726-426C-8D14-0B75C43E724B}">
      <dgm:prSet/>
      <dgm:spPr/>
      <dgm:t>
        <a:bodyPr/>
        <a:lstStyle/>
        <a:p>
          <a:r>
            <a:rPr lang="es-ES" b="0" i="0" u="none" dirty="0" err="1">
              <a:latin typeface="Corbel" panose="020B0503020204020204" pitchFamily="34" charset="0"/>
            </a:rPr>
            <a:t>Comarketing</a:t>
          </a:r>
          <a:r>
            <a:rPr lang="es-ES" b="0" i="0" u="none" dirty="0">
              <a:latin typeface="Corbel" panose="020B0503020204020204" pitchFamily="34" charset="0"/>
            </a:rPr>
            <a:t> con aerolíneas para recuperar la conectividad aérea</a:t>
          </a:r>
          <a:endParaRPr lang="es-ES" dirty="0">
            <a:latin typeface="Corbel" panose="020B0503020204020204" pitchFamily="34" charset="0"/>
          </a:endParaRPr>
        </a:p>
      </dgm:t>
    </dgm:pt>
    <dgm:pt modelId="{69D73374-60F8-49C0-B317-7D017D5AD240}" type="parTrans" cxnId="{C1189BBD-1CE7-4B36-9CF6-B54BB9CEFD72}">
      <dgm:prSet/>
      <dgm:spPr/>
      <dgm:t>
        <a:bodyPr/>
        <a:lstStyle/>
        <a:p>
          <a:endParaRPr lang="es-ES"/>
        </a:p>
      </dgm:t>
    </dgm:pt>
    <dgm:pt modelId="{A49B3EAE-17A2-4ACE-B7B2-2C09673F56D3}" type="sibTrans" cxnId="{C1189BBD-1CE7-4B36-9CF6-B54BB9CEFD72}">
      <dgm:prSet/>
      <dgm:spPr/>
      <dgm:t>
        <a:bodyPr/>
        <a:lstStyle/>
        <a:p>
          <a:endParaRPr lang="es-ES"/>
        </a:p>
      </dgm:t>
    </dgm:pt>
    <dgm:pt modelId="{2AAC903D-EF14-4CFE-B3E2-92BF484EC09F}">
      <dgm:prSet/>
      <dgm:spPr/>
      <dgm:t>
        <a:bodyPr/>
        <a:lstStyle/>
        <a:p>
          <a:r>
            <a:rPr lang="es-ES" b="0" i="0" u="none" dirty="0">
              <a:latin typeface="Corbel" panose="020B0503020204020204" pitchFamily="34" charset="0"/>
            </a:rPr>
            <a:t>Gestión con </a:t>
          </a:r>
          <a:r>
            <a:rPr lang="es-ES" b="0" i="0" u="none" dirty="0" err="1">
              <a:latin typeface="Corbel" panose="020B0503020204020204" pitchFamily="34" charset="0"/>
            </a:rPr>
            <a:t>Aena</a:t>
          </a:r>
          <a:r>
            <a:rPr lang="es-ES" b="0" i="0" u="none" dirty="0">
              <a:latin typeface="Corbel" panose="020B0503020204020204" pitchFamily="34" charset="0"/>
            </a:rPr>
            <a:t> para recobrar los vuelos al aeropuerto de Málaga</a:t>
          </a:r>
          <a:endParaRPr lang="es-ES" dirty="0">
            <a:latin typeface="Corbel" panose="020B0503020204020204" pitchFamily="34" charset="0"/>
          </a:endParaRPr>
        </a:p>
      </dgm:t>
    </dgm:pt>
    <dgm:pt modelId="{92A482F8-08E4-4F3E-B8A0-BCF4A52D087A}" type="parTrans" cxnId="{DFE93E9B-9A0D-4931-A696-4FCDFBAE8B85}">
      <dgm:prSet/>
      <dgm:spPr/>
      <dgm:t>
        <a:bodyPr/>
        <a:lstStyle/>
        <a:p>
          <a:endParaRPr lang="es-ES"/>
        </a:p>
      </dgm:t>
    </dgm:pt>
    <dgm:pt modelId="{D301DDCB-F87B-45CD-B005-0D1596BD41CD}" type="sibTrans" cxnId="{DFE93E9B-9A0D-4931-A696-4FCDFBAE8B85}">
      <dgm:prSet/>
      <dgm:spPr/>
      <dgm:t>
        <a:bodyPr/>
        <a:lstStyle/>
        <a:p>
          <a:endParaRPr lang="es-ES"/>
        </a:p>
      </dgm:t>
    </dgm:pt>
    <dgm:pt modelId="{2512D9BA-CA61-4788-A477-CEF3DF489588}">
      <dgm:prSet/>
      <dgm:spPr/>
      <dgm:t>
        <a:bodyPr/>
        <a:lstStyle/>
        <a:p>
          <a:r>
            <a:rPr lang="es-ES" b="0" i="0" u="none" smtClean="0"/>
            <a:t>Acciones promocionales dirigidas al mercado de golf y de lujo</a:t>
          </a:r>
          <a:endParaRPr lang="es-ES"/>
        </a:p>
      </dgm:t>
    </dgm:pt>
    <dgm:pt modelId="{752AAFA9-3607-4520-809E-B268425A1908}" type="parTrans" cxnId="{40C601B4-B158-40F9-A373-BE42D688B4B0}">
      <dgm:prSet/>
      <dgm:spPr/>
      <dgm:t>
        <a:bodyPr/>
        <a:lstStyle/>
        <a:p>
          <a:endParaRPr lang="es-ES"/>
        </a:p>
      </dgm:t>
    </dgm:pt>
    <dgm:pt modelId="{9CC45296-80C2-44E7-BFF1-528762D1B995}" type="sibTrans" cxnId="{40C601B4-B158-40F9-A373-BE42D688B4B0}">
      <dgm:prSet/>
      <dgm:spPr/>
      <dgm:t>
        <a:bodyPr/>
        <a:lstStyle/>
        <a:p>
          <a:endParaRPr lang="es-ES"/>
        </a:p>
      </dgm:t>
    </dgm:pt>
    <dgm:pt modelId="{E11C91DF-9BC5-4251-A39F-5A8C35B43B57}">
      <dgm:prSet/>
      <dgm:spPr/>
      <dgm:t>
        <a:bodyPr/>
        <a:lstStyle/>
        <a:p>
          <a:r>
            <a:rPr lang="es-ES" b="0" i="0" u="none" smtClean="0"/>
            <a:t>Campaña con lema "Celebrate Life/ Celebrar la vida con nostros!"</a:t>
          </a:r>
          <a:endParaRPr lang="es-ES"/>
        </a:p>
      </dgm:t>
    </dgm:pt>
    <dgm:pt modelId="{B75058F4-6648-461F-B8F3-6635A2517F51}" type="parTrans" cxnId="{817D1DD1-D112-40E4-B167-927DE7683808}">
      <dgm:prSet/>
      <dgm:spPr/>
      <dgm:t>
        <a:bodyPr/>
        <a:lstStyle/>
        <a:p>
          <a:endParaRPr lang="es-ES"/>
        </a:p>
      </dgm:t>
    </dgm:pt>
    <dgm:pt modelId="{22EC7250-7E65-45CD-A9E8-A5D80CAE46CE}" type="sibTrans" cxnId="{817D1DD1-D112-40E4-B167-927DE7683808}">
      <dgm:prSet/>
      <dgm:spPr/>
      <dgm:t>
        <a:bodyPr/>
        <a:lstStyle/>
        <a:p>
          <a:endParaRPr lang="es-ES"/>
        </a:p>
      </dgm:t>
    </dgm:pt>
    <dgm:pt modelId="{4CB662C0-6CC7-4C7C-B539-D4F4BAE2AE16}">
      <dgm:prSet/>
      <dgm:spPr/>
      <dgm:t>
        <a:bodyPr/>
        <a:lstStyle/>
        <a:p>
          <a:r>
            <a:rPr lang="es-ES" b="0" i="0" u="none" smtClean="0"/>
            <a:t>Campañas enfocadas a actividades de turismo de interior</a:t>
          </a:r>
          <a:endParaRPr lang="es-ES"/>
        </a:p>
      </dgm:t>
    </dgm:pt>
    <dgm:pt modelId="{280C409B-423A-4F7D-BCB7-713344744224}" type="parTrans" cxnId="{AF318AF9-7C07-4E60-B49E-1D9B55934876}">
      <dgm:prSet/>
      <dgm:spPr/>
      <dgm:t>
        <a:bodyPr/>
        <a:lstStyle/>
        <a:p>
          <a:endParaRPr lang="es-ES"/>
        </a:p>
      </dgm:t>
    </dgm:pt>
    <dgm:pt modelId="{4FB33119-BBD1-45B2-B237-DF28F8562539}" type="sibTrans" cxnId="{AF318AF9-7C07-4E60-B49E-1D9B55934876}">
      <dgm:prSet/>
      <dgm:spPr/>
      <dgm:t>
        <a:bodyPr/>
        <a:lstStyle/>
        <a:p>
          <a:endParaRPr lang="es-ES"/>
        </a:p>
      </dgm:t>
    </dgm:pt>
    <dgm:pt modelId="{F912E22B-38CB-4E23-916B-5D78A9A14216}">
      <dgm:prSet/>
      <dgm:spPr/>
      <dgm:t>
        <a:bodyPr/>
        <a:lstStyle/>
        <a:p>
          <a:r>
            <a:rPr lang="es-ES" b="0" i="0" u="none" smtClean="0"/>
            <a:t>Diseño de campañas de promoción gradual: nacional, mercados europeos próximos, …</a:t>
          </a:r>
          <a:endParaRPr lang="es-ES"/>
        </a:p>
      </dgm:t>
    </dgm:pt>
    <dgm:pt modelId="{EB386109-F14E-4462-ACE7-A43424EB3E5D}" type="parTrans" cxnId="{373696A7-3E68-4AF3-8840-E030CE4E26BF}">
      <dgm:prSet/>
      <dgm:spPr/>
      <dgm:t>
        <a:bodyPr/>
        <a:lstStyle/>
        <a:p>
          <a:endParaRPr lang="es-ES"/>
        </a:p>
      </dgm:t>
    </dgm:pt>
    <dgm:pt modelId="{AB991FD1-65AF-448F-BDD8-FD2277159F76}" type="sibTrans" cxnId="{373696A7-3E68-4AF3-8840-E030CE4E26BF}">
      <dgm:prSet/>
      <dgm:spPr/>
      <dgm:t>
        <a:bodyPr/>
        <a:lstStyle/>
        <a:p>
          <a:endParaRPr lang="es-ES"/>
        </a:p>
      </dgm:t>
    </dgm:pt>
    <dgm:pt modelId="{B068CDCC-C884-4814-B27A-5E41EB460808}">
      <dgm:prSet/>
      <dgm:spPr/>
      <dgm:t>
        <a:bodyPr/>
        <a:lstStyle/>
        <a:p>
          <a:r>
            <a:rPr lang="es-ES" b="0" i="0" u="none" smtClean="0"/>
            <a:t>Promoción del destino como Cycling Friendly</a:t>
          </a:r>
          <a:endParaRPr lang="es-ES"/>
        </a:p>
      </dgm:t>
    </dgm:pt>
    <dgm:pt modelId="{29B4AB42-E893-4A4E-BD9F-F2021F0C4637}" type="parTrans" cxnId="{F3F8D744-382C-4FC7-82FB-03FD56F24535}">
      <dgm:prSet/>
      <dgm:spPr/>
      <dgm:t>
        <a:bodyPr/>
        <a:lstStyle/>
        <a:p>
          <a:endParaRPr lang="es-ES"/>
        </a:p>
      </dgm:t>
    </dgm:pt>
    <dgm:pt modelId="{2D3D406F-E743-48F4-AB8D-0E88BBE903C0}" type="sibTrans" cxnId="{F3F8D744-382C-4FC7-82FB-03FD56F24535}">
      <dgm:prSet/>
      <dgm:spPr/>
      <dgm:t>
        <a:bodyPr/>
        <a:lstStyle/>
        <a:p>
          <a:endParaRPr lang="es-ES"/>
        </a:p>
      </dgm:t>
    </dgm:pt>
    <dgm:pt modelId="{AB7FF8DA-4922-4C64-BD26-2AE8B0638EBE}">
      <dgm:prSet/>
      <dgm:spPr/>
      <dgm:t>
        <a:bodyPr/>
        <a:lstStyle/>
        <a:p>
          <a:r>
            <a:rPr lang="es-ES" b="0" i="0" u="none" dirty="0" smtClean="0"/>
            <a:t>Respuesta inmediata con una campaña potente de promoción, fundamentalmente en redes sociales en el mercado nacional</a:t>
          </a:r>
          <a:endParaRPr lang="es-ES" dirty="0"/>
        </a:p>
      </dgm:t>
    </dgm:pt>
    <dgm:pt modelId="{500DAADC-0FEE-44EC-96E1-A27AF2A1A199}" type="parTrans" cxnId="{2AB68889-B966-4AFA-8A67-74C63D16758A}">
      <dgm:prSet/>
      <dgm:spPr/>
      <dgm:t>
        <a:bodyPr/>
        <a:lstStyle/>
        <a:p>
          <a:endParaRPr lang="es-ES"/>
        </a:p>
      </dgm:t>
    </dgm:pt>
    <dgm:pt modelId="{C0865ED9-9C10-4EF8-BAA3-7FF997EAE48A}" type="sibTrans" cxnId="{2AB68889-B966-4AFA-8A67-74C63D16758A}">
      <dgm:prSet/>
      <dgm:spPr/>
      <dgm:t>
        <a:bodyPr/>
        <a:lstStyle/>
        <a:p>
          <a:endParaRPr lang="es-ES"/>
        </a:p>
      </dgm:t>
    </dgm:pt>
    <dgm:pt modelId="{8B01057E-DB2B-449D-BE4E-4EFD0870373A}">
      <dgm:prSet/>
      <dgm:spPr/>
      <dgm:t>
        <a:bodyPr/>
        <a:lstStyle/>
        <a:p>
          <a:r>
            <a:rPr lang="es-ES" b="0" i="0" u="none" smtClean="0"/>
            <a:t>Viajes de familiarización agentes y medios con el objetivo "vuelta a la normalidad"</a:t>
          </a:r>
          <a:endParaRPr lang="es-ES"/>
        </a:p>
      </dgm:t>
    </dgm:pt>
    <dgm:pt modelId="{3657F61B-0520-4658-983D-58E8E3AE52AE}" type="parTrans" cxnId="{D82A42CB-8B06-4A34-82C7-03CCBFB539B0}">
      <dgm:prSet/>
      <dgm:spPr/>
      <dgm:t>
        <a:bodyPr/>
        <a:lstStyle/>
        <a:p>
          <a:endParaRPr lang="es-ES"/>
        </a:p>
      </dgm:t>
    </dgm:pt>
    <dgm:pt modelId="{67755D88-71FB-4085-97D6-FB2C92E41033}" type="sibTrans" cxnId="{D82A42CB-8B06-4A34-82C7-03CCBFB539B0}">
      <dgm:prSet/>
      <dgm:spPr/>
      <dgm:t>
        <a:bodyPr/>
        <a:lstStyle/>
        <a:p>
          <a:endParaRPr lang="es-ES"/>
        </a:p>
      </dgm:t>
    </dgm:pt>
    <dgm:pt modelId="{10E508A0-051A-4604-ABBA-5E74A910CFE0}">
      <dgm:prSet/>
      <dgm:spPr/>
      <dgm:t>
        <a:bodyPr/>
        <a:lstStyle/>
        <a:p>
          <a:r>
            <a:rPr lang="es-ES" b="0" i="0" u="none" smtClean="0"/>
            <a:t>Promoción de bonos o similar </a:t>
          </a:r>
          <a:endParaRPr lang="es-ES"/>
        </a:p>
      </dgm:t>
    </dgm:pt>
    <dgm:pt modelId="{2901931E-717F-407F-B975-65A6403CB1D4}" type="parTrans" cxnId="{39C3D188-0DC2-4645-935E-F9F50D6E7304}">
      <dgm:prSet/>
      <dgm:spPr/>
      <dgm:t>
        <a:bodyPr/>
        <a:lstStyle/>
        <a:p>
          <a:endParaRPr lang="es-ES"/>
        </a:p>
      </dgm:t>
    </dgm:pt>
    <dgm:pt modelId="{7AC8233E-DCBE-4A11-A682-EE1FC9BC9744}" type="sibTrans" cxnId="{39C3D188-0DC2-4645-935E-F9F50D6E7304}">
      <dgm:prSet/>
      <dgm:spPr/>
      <dgm:t>
        <a:bodyPr/>
        <a:lstStyle/>
        <a:p>
          <a:endParaRPr lang="es-ES"/>
        </a:p>
      </dgm:t>
    </dgm:pt>
    <dgm:pt modelId="{4A51841B-A1B2-487C-9CB7-014F77D39D04}">
      <dgm:prSet/>
      <dgm:spPr/>
      <dgm:t>
        <a:bodyPr/>
        <a:lstStyle/>
        <a:p>
          <a:r>
            <a:rPr lang="es-ES" b="0" i="0" u="none" smtClean="0"/>
            <a:t>Puerta a puerta en principales mercados emisores internacionales</a:t>
          </a:r>
          <a:endParaRPr lang="es-ES"/>
        </a:p>
      </dgm:t>
    </dgm:pt>
    <dgm:pt modelId="{CEEF958D-9274-4F4B-A34C-A54E50F6C2F4}" type="parTrans" cxnId="{3D789167-0AE7-4840-93B6-D6323A0A9AE1}">
      <dgm:prSet/>
      <dgm:spPr/>
      <dgm:t>
        <a:bodyPr/>
        <a:lstStyle/>
        <a:p>
          <a:endParaRPr lang="es-ES"/>
        </a:p>
      </dgm:t>
    </dgm:pt>
    <dgm:pt modelId="{5DC1687D-D228-410C-9A1F-3A664C7DC3E4}" type="sibTrans" cxnId="{3D789167-0AE7-4840-93B6-D6323A0A9AE1}">
      <dgm:prSet/>
      <dgm:spPr/>
      <dgm:t>
        <a:bodyPr/>
        <a:lstStyle/>
        <a:p>
          <a:endParaRPr lang="es-ES"/>
        </a:p>
      </dgm:t>
    </dgm:pt>
    <dgm:pt modelId="{3101DD99-0EEF-476F-A0FA-CF99CDFB7D84}">
      <dgm:prSet/>
      <dgm:spPr/>
      <dgm:t>
        <a:bodyPr/>
        <a:lstStyle/>
        <a:p>
          <a:r>
            <a:rPr lang="es-ES" b="0" i="0" u="none" smtClean="0"/>
            <a:t>Planes similares al del Imserso para este mismo verano, por ejemplo, para el personal sanitario</a:t>
          </a:r>
          <a:endParaRPr lang="es-ES"/>
        </a:p>
      </dgm:t>
    </dgm:pt>
    <dgm:pt modelId="{2531BED0-DF89-4632-A6D5-85A70C015A5E}" type="parTrans" cxnId="{7E60CC29-C8BD-42C2-8694-9049438B9166}">
      <dgm:prSet/>
      <dgm:spPr/>
      <dgm:t>
        <a:bodyPr/>
        <a:lstStyle/>
        <a:p>
          <a:endParaRPr lang="es-ES"/>
        </a:p>
      </dgm:t>
    </dgm:pt>
    <dgm:pt modelId="{437BE708-8A97-42E8-9624-B68838018FA2}" type="sibTrans" cxnId="{7E60CC29-C8BD-42C2-8694-9049438B9166}">
      <dgm:prSet/>
      <dgm:spPr/>
      <dgm:t>
        <a:bodyPr/>
        <a:lstStyle/>
        <a:p>
          <a:endParaRPr lang="es-ES"/>
        </a:p>
      </dgm:t>
    </dgm:pt>
    <dgm:pt modelId="{B5C75E95-0C83-46E4-A80D-636FB91C23A4}">
      <dgm:prSet/>
      <dgm:spPr/>
      <dgm:t>
        <a:bodyPr/>
        <a:lstStyle/>
        <a:p>
          <a:r>
            <a:rPr lang="es-ES" b="0" i="0" u="none" smtClean="0"/>
            <a:t>Aplazamiento en la liquidación y pago del IVA </a:t>
          </a:r>
          <a:endParaRPr lang="es-ES"/>
        </a:p>
      </dgm:t>
    </dgm:pt>
    <dgm:pt modelId="{0D174526-90DA-42E2-9043-91D40AE2CE72}" type="parTrans" cxnId="{A13E5643-8B12-4733-8053-923F8EAF1152}">
      <dgm:prSet/>
      <dgm:spPr/>
      <dgm:t>
        <a:bodyPr/>
        <a:lstStyle/>
        <a:p>
          <a:endParaRPr lang="es-ES"/>
        </a:p>
      </dgm:t>
    </dgm:pt>
    <dgm:pt modelId="{E52A14FB-A3BC-4B02-BDE8-86CD25305F0F}" type="sibTrans" cxnId="{A13E5643-8B12-4733-8053-923F8EAF1152}">
      <dgm:prSet/>
      <dgm:spPr/>
      <dgm:t>
        <a:bodyPr/>
        <a:lstStyle/>
        <a:p>
          <a:endParaRPr lang="es-ES"/>
        </a:p>
      </dgm:t>
    </dgm:pt>
    <dgm:pt modelId="{9B04DE27-BD49-4D30-A1B7-C92E5DD360E6}">
      <dgm:prSet/>
      <dgm:spPr/>
      <dgm:t>
        <a:bodyPr/>
        <a:lstStyle/>
        <a:p>
          <a:r>
            <a:rPr lang="es-ES" b="0" i="0" u="none" smtClean="0"/>
            <a:t>Creación de instrumentos financieros para facilitar la liquidez empresarial</a:t>
          </a:r>
          <a:endParaRPr lang="es-ES"/>
        </a:p>
      </dgm:t>
    </dgm:pt>
    <dgm:pt modelId="{C8D04575-0733-44AC-BEB0-4F40F3CA2038}" type="parTrans" cxnId="{7F33D7E5-7660-4FC5-8DB2-A606B24D048E}">
      <dgm:prSet/>
      <dgm:spPr/>
      <dgm:t>
        <a:bodyPr/>
        <a:lstStyle/>
        <a:p>
          <a:endParaRPr lang="es-ES"/>
        </a:p>
      </dgm:t>
    </dgm:pt>
    <dgm:pt modelId="{B9512F7A-A084-4ACF-952B-92038C550466}" type="sibTrans" cxnId="{7F33D7E5-7660-4FC5-8DB2-A606B24D048E}">
      <dgm:prSet/>
      <dgm:spPr/>
      <dgm:t>
        <a:bodyPr/>
        <a:lstStyle/>
        <a:p>
          <a:endParaRPr lang="es-ES"/>
        </a:p>
      </dgm:t>
    </dgm:pt>
    <dgm:pt modelId="{B851B5E7-3B1A-42C7-BF67-A50A54A8086D}">
      <dgm:prSet/>
      <dgm:spPr/>
      <dgm:t>
        <a:bodyPr/>
        <a:lstStyle/>
        <a:p>
          <a:r>
            <a:rPr lang="es-ES" b="0" i="0" u="none" smtClean="0"/>
            <a:t>Diferimiento de los pagos fraccionados del Impuesto de Sociedades </a:t>
          </a:r>
          <a:endParaRPr lang="es-ES"/>
        </a:p>
      </dgm:t>
    </dgm:pt>
    <dgm:pt modelId="{3F69BFA0-18A7-4D25-9702-226547F4F970}" type="parTrans" cxnId="{808E502E-60B9-44A2-8074-A2AB98C659B0}">
      <dgm:prSet/>
      <dgm:spPr/>
      <dgm:t>
        <a:bodyPr/>
        <a:lstStyle/>
        <a:p>
          <a:endParaRPr lang="es-ES"/>
        </a:p>
      </dgm:t>
    </dgm:pt>
    <dgm:pt modelId="{67BB161F-2FF5-429F-BCBA-8E6894F138BE}" type="sibTrans" cxnId="{808E502E-60B9-44A2-8074-A2AB98C659B0}">
      <dgm:prSet/>
      <dgm:spPr/>
      <dgm:t>
        <a:bodyPr/>
        <a:lstStyle/>
        <a:p>
          <a:endParaRPr lang="es-ES"/>
        </a:p>
      </dgm:t>
    </dgm:pt>
    <dgm:pt modelId="{3584D481-B2E8-40B3-A8AF-71F4A2D0001D}">
      <dgm:prSet/>
      <dgm:spPr/>
      <dgm:t>
        <a:bodyPr/>
        <a:lstStyle/>
        <a:p>
          <a:r>
            <a:rPr lang="es-ES" b="0" i="0" u="none" smtClean="0"/>
            <a:t>Garantizar una línea específica de apoyo público para subsectores turísticos </a:t>
          </a:r>
          <a:endParaRPr lang="es-ES"/>
        </a:p>
      </dgm:t>
    </dgm:pt>
    <dgm:pt modelId="{15C79BCC-DE6B-4082-9E3E-0CA95229C697}" type="parTrans" cxnId="{D8A5225E-3D3C-4BAF-8328-F3757ED39E74}">
      <dgm:prSet/>
      <dgm:spPr/>
      <dgm:t>
        <a:bodyPr/>
        <a:lstStyle/>
        <a:p>
          <a:endParaRPr lang="es-ES"/>
        </a:p>
      </dgm:t>
    </dgm:pt>
    <dgm:pt modelId="{37743C4B-1C52-418C-943E-6588E0964CE7}" type="sibTrans" cxnId="{D8A5225E-3D3C-4BAF-8328-F3757ED39E74}">
      <dgm:prSet/>
      <dgm:spPr/>
      <dgm:t>
        <a:bodyPr/>
        <a:lstStyle/>
        <a:p>
          <a:endParaRPr lang="es-ES"/>
        </a:p>
      </dgm:t>
    </dgm:pt>
    <dgm:pt modelId="{1D80C699-6417-43BF-A107-A77AD3B5F0F6}">
      <dgm:prSet/>
      <dgm:spPr/>
      <dgm:t>
        <a:bodyPr/>
        <a:lstStyle/>
        <a:p>
          <a:r>
            <a:rPr lang="es-ES" b="0" i="0" u="none" smtClean="0"/>
            <a:t>Incluir al turismo en las medidas excepcionales de apoyo a las empresas</a:t>
          </a:r>
          <a:endParaRPr lang="es-ES"/>
        </a:p>
      </dgm:t>
    </dgm:pt>
    <dgm:pt modelId="{4AEFB739-D412-4C3A-ADC9-5BE732B26BAC}" type="parTrans" cxnId="{05C139E8-DB44-4A02-9143-7EFCF3622F0A}">
      <dgm:prSet/>
      <dgm:spPr/>
      <dgm:t>
        <a:bodyPr/>
        <a:lstStyle/>
        <a:p>
          <a:endParaRPr lang="es-ES"/>
        </a:p>
      </dgm:t>
    </dgm:pt>
    <dgm:pt modelId="{9202A5B5-983C-43DE-8CD5-515470B0C45C}" type="sibTrans" cxnId="{05C139E8-DB44-4A02-9143-7EFCF3622F0A}">
      <dgm:prSet/>
      <dgm:spPr/>
      <dgm:t>
        <a:bodyPr/>
        <a:lstStyle/>
        <a:p>
          <a:endParaRPr lang="es-ES"/>
        </a:p>
      </dgm:t>
    </dgm:pt>
    <dgm:pt modelId="{91BC2F9B-EF5B-4093-9C6E-0F985296CA29}">
      <dgm:prSet/>
      <dgm:spPr/>
      <dgm:t>
        <a:bodyPr/>
        <a:lstStyle/>
        <a:p>
          <a:r>
            <a:rPr lang="es-ES" b="0" i="0" u="none" smtClean="0"/>
            <a:t>Incorporar en la legislación la posibilidad de sustitución de reservas por bonos canjeables</a:t>
          </a:r>
          <a:endParaRPr lang="es-ES"/>
        </a:p>
      </dgm:t>
    </dgm:pt>
    <dgm:pt modelId="{27DC95F9-A46D-4E4E-97C7-6733FDCBECBD}" type="parTrans" cxnId="{7CDE6442-8E69-4301-A6D3-77BAC09E1474}">
      <dgm:prSet/>
      <dgm:spPr/>
      <dgm:t>
        <a:bodyPr/>
        <a:lstStyle/>
        <a:p>
          <a:endParaRPr lang="es-ES"/>
        </a:p>
      </dgm:t>
    </dgm:pt>
    <dgm:pt modelId="{6B6E6F65-D6F0-4D14-825F-EBAF6DA2135C}" type="sibTrans" cxnId="{7CDE6442-8E69-4301-A6D3-77BAC09E1474}">
      <dgm:prSet/>
      <dgm:spPr/>
      <dgm:t>
        <a:bodyPr/>
        <a:lstStyle/>
        <a:p>
          <a:endParaRPr lang="es-ES"/>
        </a:p>
      </dgm:t>
    </dgm:pt>
    <dgm:pt modelId="{DE07D873-A7F6-4A5F-9CB8-B8A8251D38C7}" type="pres">
      <dgm:prSet presAssocID="{AA8D6413-8E86-4DE7-8C61-901111804A05}" presName="linear" presStyleCnt="0">
        <dgm:presLayoutVars>
          <dgm:dir/>
          <dgm:animLvl val="lvl"/>
          <dgm:resizeHandles val="exact"/>
        </dgm:presLayoutVars>
      </dgm:prSet>
      <dgm:spPr/>
      <dgm:t>
        <a:bodyPr/>
        <a:lstStyle/>
        <a:p>
          <a:endParaRPr lang="es-ES"/>
        </a:p>
      </dgm:t>
    </dgm:pt>
    <dgm:pt modelId="{37210F1D-DC1C-404C-B5C4-BBE165347890}" type="pres">
      <dgm:prSet presAssocID="{C475F789-4750-410E-BC80-96BA223C980A}" presName="parentLin" presStyleCnt="0"/>
      <dgm:spPr/>
    </dgm:pt>
    <dgm:pt modelId="{1CDBD71F-BDD6-48AA-8D6A-2DD68697C3DD}" type="pres">
      <dgm:prSet presAssocID="{C475F789-4750-410E-BC80-96BA223C980A}" presName="parentLeftMargin" presStyleLbl="node1" presStyleIdx="0" presStyleCnt="3"/>
      <dgm:spPr/>
      <dgm:t>
        <a:bodyPr/>
        <a:lstStyle/>
        <a:p>
          <a:endParaRPr lang="es-ES"/>
        </a:p>
      </dgm:t>
    </dgm:pt>
    <dgm:pt modelId="{C8ED0126-91A6-4676-BBE5-60086074F82F}" type="pres">
      <dgm:prSet presAssocID="{C475F789-4750-410E-BC80-96BA223C980A}" presName="parentText" presStyleLbl="node1" presStyleIdx="0" presStyleCnt="3">
        <dgm:presLayoutVars>
          <dgm:chMax val="0"/>
          <dgm:bulletEnabled val="1"/>
        </dgm:presLayoutVars>
      </dgm:prSet>
      <dgm:spPr/>
      <dgm:t>
        <a:bodyPr/>
        <a:lstStyle/>
        <a:p>
          <a:endParaRPr lang="es-ES"/>
        </a:p>
      </dgm:t>
    </dgm:pt>
    <dgm:pt modelId="{E2E7E122-5E73-47D2-98BD-F098F37DDC09}" type="pres">
      <dgm:prSet presAssocID="{C475F789-4750-410E-BC80-96BA223C980A}" presName="negativeSpace" presStyleCnt="0"/>
      <dgm:spPr/>
    </dgm:pt>
    <dgm:pt modelId="{81AE191F-A254-40F1-A2A2-5FBF81E3C964}" type="pres">
      <dgm:prSet presAssocID="{C475F789-4750-410E-BC80-96BA223C980A}" presName="childText" presStyleLbl="conFgAcc1" presStyleIdx="0" presStyleCnt="3">
        <dgm:presLayoutVars>
          <dgm:bulletEnabled val="1"/>
        </dgm:presLayoutVars>
      </dgm:prSet>
      <dgm:spPr/>
      <dgm:t>
        <a:bodyPr/>
        <a:lstStyle/>
        <a:p>
          <a:endParaRPr lang="es-ES"/>
        </a:p>
      </dgm:t>
    </dgm:pt>
    <dgm:pt modelId="{9956E9B1-4762-4775-A37F-72E0B6B1481D}" type="pres">
      <dgm:prSet presAssocID="{40CF2B97-2D33-468A-BA10-B90BE83A79F2}" presName="spaceBetweenRectangles" presStyleCnt="0"/>
      <dgm:spPr/>
    </dgm:pt>
    <dgm:pt modelId="{08711800-EAB9-4A2A-9DF3-142B5CD6978A}" type="pres">
      <dgm:prSet presAssocID="{12AFC3CA-1AAD-4B82-9183-897CD74C1E3F}" presName="parentLin" presStyleCnt="0"/>
      <dgm:spPr/>
    </dgm:pt>
    <dgm:pt modelId="{E5FF91E3-2886-4FB1-9CE7-82C0BB53FD75}" type="pres">
      <dgm:prSet presAssocID="{12AFC3CA-1AAD-4B82-9183-897CD74C1E3F}" presName="parentLeftMargin" presStyleLbl="node1" presStyleIdx="0" presStyleCnt="3"/>
      <dgm:spPr/>
      <dgm:t>
        <a:bodyPr/>
        <a:lstStyle/>
        <a:p>
          <a:endParaRPr lang="es-ES"/>
        </a:p>
      </dgm:t>
    </dgm:pt>
    <dgm:pt modelId="{06DA0FF1-DF3C-49E4-9A8C-6A292B20D686}" type="pres">
      <dgm:prSet presAssocID="{12AFC3CA-1AAD-4B82-9183-897CD74C1E3F}" presName="parentText" presStyleLbl="node1" presStyleIdx="1" presStyleCnt="3">
        <dgm:presLayoutVars>
          <dgm:chMax val="0"/>
          <dgm:bulletEnabled val="1"/>
        </dgm:presLayoutVars>
      </dgm:prSet>
      <dgm:spPr/>
      <dgm:t>
        <a:bodyPr/>
        <a:lstStyle/>
        <a:p>
          <a:endParaRPr lang="es-ES"/>
        </a:p>
      </dgm:t>
    </dgm:pt>
    <dgm:pt modelId="{73B39ECF-B9FA-426A-86C0-5E55747AA746}" type="pres">
      <dgm:prSet presAssocID="{12AFC3CA-1AAD-4B82-9183-897CD74C1E3F}" presName="negativeSpace" presStyleCnt="0"/>
      <dgm:spPr/>
    </dgm:pt>
    <dgm:pt modelId="{84C0EAAE-705F-4EBF-A51E-7C9CD52F55F4}" type="pres">
      <dgm:prSet presAssocID="{12AFC3CA-1AAD-4B82-9183-897CD74C1E3F}" presName="childText" presStyleLbl="conFgAcc1" presStyleIdx="1" presStyleCnt="3">
        <dgm:presLayoutVars>
          <dgm:bulletEnabled val="1"/>
        </dgm:presLayoutVars>
      </dgm:prSet>
      <dgm:spPr/>
      <dgm:t>
        <a:bodyPr/>
        <a:lstStyle/>
        <a:p>
          <a:endParaRPr lang="es-ES"/>
        </a:p>
      </dgm:t>
    </dgm:pt>
    <dgm:pt modelId="{6D0AAA30-6DE9-4D84-B2B9-7CD2F613459F}" type="pres">
      <dgm:prSet presAssocID="{0C7693F3-3253-444D-9003-1B14357E1B8B}" presName="spaceBetweenRectangles" presStyleCnt="0"/>
      <dgm:spPr/>
    </dgm:pt>
    <dgm:pt modelId="{1299DDD7-1B50-4961-B8E5-434D95DFB7A6}" type="pres">
      <dgm:prSet presAssocID="{3F466E2F-D00F-4891-89F3-F0FB26955A79}" presName="parentLin" presStyleCnt="0"/>
      <dgm:spPr/>
    </dgm:pt>
    <dgm:pt modelId="{5A7ACCD7-5B44-425A-9D7B-7E4667F1AD3B}" type="pres">
      <dgm:prSet presAssocID="{3F466E2F-D00F-4891-89F3-F0FB26955A79}" presName="parentLeftMargin" presStyleLbl="node1" presStyleIdx="1" presStyleCnt="3"/>
      <dgm:spPr/>
      <dgm:t>
        <a:bodyPr/>
        <a:lstStyle/>
        <a:p>
          <a:endParaRPr lang="es-ES"/>
        </a:p>
      </dgm:t>
    </dgm:pt>
    <dgm:pt modelId="{484101FE-F075-4473-8C06-299A1973354E}" type="pres">
      <dgm:prSet presAssocID="{3F466E2F-D00F-4891-89F3-F0FB26955A79}" presName="parentText" presStyleLbl="node1" presStyleIdx="2" presStyleCnt="3">
        <dgm:presLayoutVars>
          <dgm:chMax val="0"/>
          <dgm:bulletEnabled val="1"/>
        </dgm:presLayoutVars>
      </dgm:prSet>
      <dgm:spPr/>
      <dgm:t>
        <a:bodyPr/>
        <a:lstStyle/>
        <a:p>
          <a:endParaRPr lang="es-ES"/>
        </a:p>
      </dgm:t>
    </dgm:pt>
    <dgm:pt modelId="{565E7234-9993-452B-876D-FA30AB5A62AA}" type="pres">
      <dgm:prSet presAssocID="{3F466E2F-D00F-4891-89F3-F0FB26955A79}" presName="negativeSpace" presStyleCnt="0"/>
      <dgm:spPr/>
    </dgm:pt>
    <dgm:pt modelId="{8925CDFD-C2DC-4E77-B937-34E02821A9AE}" type="pres">
      <dgm:prSet presAssocID="{3F466E2F-D00F-4891-89F3-F0FB26955A79}" presName="childText" presStyleLbl="conFgAcc1" presStyleIdx="2" presStyleCnt="3">
        <dgm:presLayoutVars>
          <dgm:bulletEnabled val="1"/>
        </dgm:presLayoutVars>
      </dgm:prSet>
      <dgm:spPr/>
      <dgm:t>
        <a:bodyPr/>
        <a:lstStyle/>
        <a:p>
          <a:endParaRPr lang="es-ES"/>
        </a:p>
      </dgm:t>
    </dgm:pt>
  </dgm:ptLst>
  <dgm:cxnLst>
    <dgm:cxn modelId="{B0038BF1-482C-4E7A-80CE-FB9CFB33849B}" srcId="{AA8D6413-8E86-4DE7-8C61-901111804A05}" destId="{3F466E2F-D00F-4891-89F3-F0FB26955A79}" srcOrd="2" destOrd="0" parTransId="{1129578F-F51C-41AC-909C-A1093977D690}" sibTransId="{7EC63D00-259A-47C4-BEC7-761D0157C150}"/>
    <dgm:cxn modelId="{E3D3FCC1-0DE9-4C3F-9AD4-FE5F71D7679A}" type="presOf" srcId="{B068CDCC-C884-4814-B27A-5E41EB460808}" destId="{81AE191F-A254-40F1-A2A2-5FBF81E3C964}" srcOrd="0" destOrd="5" presId="urn:microsoft.com/office/officeart/2005/8/layout/list1"/>
    <dgm:cxn modelId="{808E502E-60B9-44A2-8074-A2AB98C659B0}" srcId="{12AFC3CA-1AAD-4B82-9183-897CD74C1E3F}" destId="{B851B5E7-3B1A-42C7-BF67-A50A54A8086D}" srcOrd="3" destOrd="0" parTransId="{3F69BFA0-18A7-4D25-9702-226547F4F970}" sibTransId="{67BB161F-2FF5-429F-BCBA-8E6894F138BE}"/>
    <dgm:cxn modelId="{D8A5225E-3D3C-4BAF-8328-F3757ED39E74}" srcId="{12AFC3CA-1AAD-4B82-9183-897CD74C1E3F}" destId="{3584D481-B2E8-40B3-A8AF-71F4A2D0001D}" srcOrd="4" destOrd="0" parTransId="{15C79BCC-DE6B-4082-9E3E-0CA95229C697}" sibTransId="{37743C4B-1C52-418C-943E-6588E0964CE7}"/>
    <dgm:cxn modelId="{DFE93E9B-9A0D-4931-A696-4FCDFBAE8B85}" srcId="{3F466E2F-D00F-4891-89F3-F0FB26955A79}" destId="{2AAC903D-EF14-4CFE-B3E2-92BF484EC09F}" srcOrd="1" destOrd="0" parTransId="{92A482F8-08E4-4F3E-B8A0-BCF4A52D087A}" sibTransId="{D301DDCB-F87B-45CD-B005-0D1596BD41CD}"/>
    <dgm:cxn modelId="{D82A42CB-8B06-4A34-82C7-03CCBFB539B0}" srcId="{C475F789-4750-410E-BC80-96BA223C980A}" destId="{8B01057E-DB2B-449D-BE4E-4EFD0870373A}" srcOrd="7" destOrd="0" parTransId="{3657F61B-0520-4658-983D-58E8E3AE52AE}" sibTransId="{67755D88-71FB-4085-97D6-FB2C92E41033}"/>
    <dgm:cxn modelId="{54F20E8E-A354-401F-A6B1-C3C52468B582}" type="presOf" srcId="{3F466E2F-D00F-4891-89F3-F0FB26955A79}" destId="{484101FE-F075-4473-8C06-299A1973354E}" srcOrd="1" destOrd="0" presId="urn:microsoft.com/office/officeart/2005/8/layout/list1"/>
    <dgm:cxn modelId="{C1189BBD-1CE7-4B36-9CF6-B54BB9CEFD72}" srcId="{3F466E2F-D00F-4891-89F3-F0FB26955A79}" destId="{0DC75B40-A726-426C-8D14-0B75C43E724B}" srcOrd="0" destOrd="0" parTransId="{69D73374-60F8-49C0-B317-7D017D5AD240}" sibTransId="{A49B3EAE-17A2-4ACE-B7B2-2C09673F56D3}"/>
    <dgm:cxn modelId="{7F33D7E5-7660-4FC5-8DB2-A606B24D048E}" srcId="{12AFC3CA-1AAD-4B82-9183-897CD74C1E3F}" destId="{9B04DE27-BD49-4D30-A1B7-C92E5DD360E6}" srcOrd="2" destOrd="0" parTransId="{C8D04575-0733-44AC-BEB0-4F40F3CA2038}" sibTransId="{B9512F7A-A084-4ACF-952B-92038C550466}"/>
    <dgm:cxn modelId="{48C6676C-670B-4597-9CF2-4CF367D91FB8}" type="presOf" srcId="{8B01057E-DB2B-449D-BE4E-4EFD0870373A}" destId="{81AE191F-A254-40F1-A2A2-5FBF81E3C964}" srcOrd="0" destOrd="7" presId="urn:microsoft.com/office/officeart/2005/8/layout/list1"/>
    <dgm:cxn modelId="{B9430FFC-4889-49BB-954C-A04A026A9E0F}" type="presOf" srcId="{9B04DE27-BD49-4D30-A1B7-C92E5DD360E6}" destId="{84C0EAAE-705F-4EBF-A51E-7C9CD52F55F4}" srcOrd="0" destOrd="2" presId="urn:microsoft.com/office/officeart/2005/8/layout/list1"/>
    <dgm:cxn modelId="{C3C582B3-DDD2-4103-8B18-2CB139C47150}" type="presOf" srcId="{3101DD99-0EEF-476F-A0FA-CF99CDFB7D84}" destId="{81AE191F-A254-40F1-A2A2-5FBF81E3C964}" srcOrd="0" destOrd="10" presId="urn:microsoft.com/office/officeart/2005/8/layout/list1"/>
    <dgm:cxn modelId="{373696A7-3E68-4AF3-8840-E030CE4E26BF}" srcId="{C475F789-4750-410E-BC80-96BA223C980A}" destId="{F912E22B-38CB-4E23-916B-5D78A9A14216}" srcOrd="4" destOrd="0" parTransId="{EB386109-F14E-4462-ACE7-A43424EB3E5D}" sibTransId="{AB991FD1-65AF-448F-BDD8-FD2277159F76}"/>
    <dgm:cxn modelId="{AF318AF9-7C07-4E60-B49E-1D9B55934876}" srcId="{C475F789-4750-410E-BC80-96BA223C980A}" destId="{4CB662C0-6CC7-4C7C-B539-D4F4BAE2AE16}" srcOrd="3" destOrd="0" parTransId="{280C409B-423A-4F7D-BCB7-713344744224}" sibTransId="{4FB33119-BBD1-45B2-B237-DF28F8562539}"/>
    <dgm:cxn modelId="{09F9740B-7FE1-4B38-AD7E-AA73DDE558A5}" type="presOf" srcId="{10E508A0-051A-4604-ABBA-5E74A910CFE0}" destId="{81AE191F-A254-40F1-A2A2-5FBF81E3C964}" srcOrd="0" destOrd="8" presId="urn:microsoft.com/office/officeart/2005/8/layout/list1"/>
    <dgm:cxn modelId="{D7CA97EF-6930-457A-818D-D16836AA628C}" type="presOf" srcId="{AA8D6413-8E86-4DE7-8C61-901111804A05}" destId="{DE07D873-A7F6-4A5F-9CB8-B8A8251D38C7}" srcOrd="0" destOrd="0" presId="urn:microsoft.com/office/officeart/2005/8/layout/list1"/>
    <dgm:cxn modelId="{6D02FE6F-5745-41D6-99FB-81978B4E0520}" type="presOf" srcId="{0DC75B40-A726-426C-8D14-0B75C43E724B}" destId="{8925CDFD-C2DC-4E77-B937-34E02821A9AE}" srcOrd="0" destOrd="0" presId="urn:microsoft.com/office/officeart/2005/8/layout/list1"/>
    <dgm:cxn modelId="{A13E5643-8B12-4733-8053-923F8EAF1152}" srcId="{12AFC3CA-1AAD-4B82-9183-897CD74C1E3F}" destId="{B5C75E95-0C83-46E4-A80D-636FB91C23A4}" srcOrd="1" destOrd="0" parTransId="{0D174526-90DA-42E2-9043-91D40AE2CE72}" sibTransId="{E52A14FB-A3BC-4B02-BDE8-86CD25305F0F}"/>
    <dgm:cxn modelId="{A67D318E-9242-43E7-BD65-B6BD3DE78FA7}" type="presOf" srcId="{2AAC903D-EF14-4CFE-B3E2-92BF484EC09F}" destId="{8925CDFD-C2DC-4E77-B937-34E02821A9AE}" srcOrd="0" destOrd="1" presId="urn:microsoft.com/office/officeart/2005/8/layout/list1"/>
    <dgm:cxn modelId="{7CDE6442-8E69-4301-A6D3-77BAC09E1474}" srcId="{12AFC3CA-1AAD-4B82-9183-897CD74C1E3F}" destId="{91BC2F9B-EF5B-4093-9C6E-0F985296CA29}" srcOrd="6" destOrd="0" parTransId="{27DC95F9-A46D-4E4E-97C7-6733FDCBECBD}" sibTransId="{6B6E6F65-D6F0-4D14-825F-EBAF6DA2135C}"/>
    <dgm:cxn modelId="{25587224-8129-4BF8-A099-44DA27B632AF}" type="presOf" srcId="{96CBAD1D-08EC-4F36-9EEE-13F90313AAFC}" destId="{84C0EAAE-705F-4EBF-A51E-7C9CD52F55F4}" srcOrd="0" destOrd="0" presId="urn:microsoft.com/office/officeart/2005/8/layout/list1"/>
    <dgm:cxn modelId="{D28B8D7E-71F9-4B39-8009-282178B02D79}" type="presOf" srcId="{4CB662C0-6CC7-4C7C-B539-D4F4BAE2AE16}" destId="{81AE191F-A254-40F1-A2A2-5FBF81E3C964}" srcOrd="0" destOrd="3" presId="urn:microsoft.com/office/officeart/2005/8/layout/list1"/>
    <dgm:cxn modelId="{41798E9F-121A-4E7F-9901-1FED28B551BC}" type="presOf" srcId="{C475F789-4750-410E-BC80-96BA223C980A}" destId="{C8ED0126-91A6-4676-BBE5-60086074F82F}" srcOrd="1" destOrd="0" presId="urn:microsoft.com/office/officeart/2005/8/layout/list1"/>
    <dgm:cxn modelId="{CA0DBA14-DC65-478F-9604-2472239024B1}" srcId="{12AFC3CA-1AAD-4B82-9183-897CD74C1E3F}" destId="{96CBAD1D-08EC-4F36-9EEE-13F90313AAFC}" srcOrd="0" destOrd="0" parTransId="{03E729DA-FE88-4449-8252-4C99AA5DFD8D}" sibTransId="{AAF63E3F-80B9-4800-A33A-863CA7736004}"/>
    <dgm:cxn modelId="{2DDE1A46-5812-464A-882D-02A9D5D2F0B7}" type="presOf" srcId="{12AFC3CA-1AAD-4B82-9183-897CD74C1E3F}" destId="{E5FF91E3-2886-4FB1-9CE7-82C0BB53FD75}" srcOrd="0" destOrd="0" presId="urn:microsoft.com/office/officeart/2005/8/layout/list1"/>
    <dgm:cxn modelId="{641D5F9C-64BF-4478-A63D-595A05570466}" type="presOf" srcId="{B5C75E95-0C83-46E4-A80D-636FB91C23A4}" destId="{84C0EAAE-705F-4EBF-A51E-7C9CD52F55F4}" srcOrd="0" destOrd="1" presId="urn:microsoft.com/office/officeart/2005/8/layout/list1"/>
    <dgm:cxn modelId="{702F524E-1E6E-4344-88A9-657317A6F7C1}" type="presOf" srcId="{3F466E2F-D00F-4891-89F3-F0FB26955A79}" destId="{5A7ACCD7-5B44-425A-9D7B-7E4667F1AD3B}" srcOrd="0" destOrd="0" presId="urn:microsoft.com/office/officeart/2005/8/layout/list1"/>
    <dgm:cxn modelId="{648184F9-856B-4A51-A2CD-96AC3DDC5E13}" type="presOf" srcId="{4A51841B-A1B2-487C-9CB7-014F77D39D04}" destId="{81AE191F-A254-40F1-A2A2-5FBF81E3C964}" srcOrd="0" destOrd="9" presId="urn:microsoft.com/office/officeart/2005/8/layout/list1"/>
    <dgm:cxn modelId="{2AB68889-B966-4AFA-8A67-74C63D16758A}" srcId="{C475F789-4750-410E-BC80-96BA223C980A}" destId="{AB7FF8DA-4922-4C64-BD26-2AE8B0638EBE}" srcOrd="6" destOrd="0" parTransId="{500DAADC-0FEE-44EC-96E1-A27AF2A1A199}" sibTransId="{C0865ED9-9C10-4EF8-BAA3-7FF997EAE48A}"/>
    <dgm:cxn modelId="{C1475CB7-7096-4F04-9582-D280AFF1B0AF}" type="presOf" srcId="{2512D9BA-CA61-4788-A477-CEF3DF489588}" destId="{81AE191F-A254-40F1-A2A2-5FBF81E3C964}" srcOrd="0" destOrd="1" presId="urn:microsoft.com/office/officeart/2005/8/layout/list1"/>
    <dgm:cxn modelId="{EA570971-B23F-45F9-99E5-903AAAC5667E}" type="presOf" srcId="{AB7FF8DA-4922-4C64-BD26-2AE8B0638EBE}" destId="{81AE191F-A254-40F1-A2A2-5FBF81E3C964}" srcOrd="0" destOrd="6" presId="urn:microsoft.com/office/officeart/2005/8/layout/list1"/>
    <dgm:cxn modelId="{64D902B8-3FCC-4B20-B77E-6DC511F77367}" type="presOf" srcId="{E11C91DF-9BC5-4251-A39F-5A8C35B43B57}" destId="{81AE191F-A254-40F1-A2A2-5FBF81E3C964}" srcOrd="0" destOrd="2" presId="urn:microsoft.com/office/officeart/2005/8/layout/list1"/>
    <dgm:cxn modelId="{05C139E8-DB44-4A02-9143-7EFCF3622F0A}" srcId="{12AFC3CA-1AAD-4B82-9183-897CD74C1E3F}" destId="{1D80C699-6417-43BF-A107-A77AD3B5F0F6}" srcOrd="5" destOrd="0" parTransId="{4AEFB739-D412-4C3A-ADC9-5BE732B26BAC}" sibTransId="{9202A5B5-983C-43DE-8CD5-515470B0C45C}"/>
    <dgm:cxn modelId="{5E3976C8-D095-409C-9B91-48C182F4B584}" srcId="{C475F789-4750-410E-BC80-96BA223C980A}" destId="{388F3C2D-8D6D-41BE-9901-D8D9916C6334}" srcOrd="0" destOrd="0" parTransId="{839CBA7C-8AEE-4991-88AB-C34CEC09B216}" sibTransId="{2A6A259E-66FD-42F2-89E6-76FEBCB3CC48}"/>
    <dgm:cxn modelId="{3D789167-0AE7-4840-93B6-D6323A0A9AE1}" srcId="{C475F789-4750-410E-BC80-96BA223C980A}" destId="{4A51841B-A1B2-487C-9CB7-014F77D39D04}" srcOrd="9" destOrd="0" parTransId="{CEEF958D-9274-4F4B-A34C-A54E50F6C2F4}" sibTransId="{5DC1687D-D228-410C-9A1F-3A664C7DC3E4}"/>
    <dgm:cxn modelId="{8646B016-58A8-4FC7-92D7-4A51B2B78AE7}" srcId="{AA8D6413-8E86-4DE7-8C61-901111804A05}" destId="{12AFC3CA-1AAD-4B82-9183-897CD74C1E3F}" srcOrd="1" destOrd="0" parTransId="{6B20DB97-EED7-4B06-8F7B-616868EE776B}" sibTransId="{0C7693F3-3253-444D-9003-1B14357E1B8B}"/>
    <dgm:cxn modelId="{F91855DA-D82A-4916-8DB3-4FF6A66B3F1C}" type="presOf" srcId="{12AFC3CA-1AAD-4B82-9183-897CD74C1E3F}" destId="{06DA0FF1-DF3C-49E4-9A8C-6A292B20D686}" srcOrd="1" destOrd="0" presId="urn:microsoft.com/office/officeart/2005/8/layout/list1"/>
    <dgm:cxn modelId="{F3F8D744-382C-4FC7-82FB-03FD56F24535}" srcId="{C475F789-4750-410E-BC80-96BA223C980A}" destId="{B068CDCC-C884-4814-B27A-5E41EB460808}" srcOrd="5" destOrd="0" parTransId="{29B4AB42-E893-4A4E-BD9F-F2021F0C4637}" sibTransId="{2D3D406F-E743-48F4-AB8D-0E88BBE903C0}"/>
    <dgm:cxn modelId="{0A6ED3AC-FE7B-407B-AB6A-F4E09DA7B9A2}" type="presOf" srcId="{C475F789-4750-410E-BC80-96BA223C980A}" destId="{1CDBD71F-BDD6-48AA-8D6A-2DD68697C3DD}" srcOrd="0" destOrd="0" presId="urn:microsoft.com/office/officeart/2005/8/layout/list1"/>
    <dgm:cxn modelId="{F5EF5130-EDAF-4FCA-8B2F-51A863877065}" type="presOf" srcId="{1D80C699-6417-43BF-A107-A77AD3B5F0F6}" destId="{84C0EAAE-705F-4EBF-A51E-7C9CD52F55F4}" srcOrd="0" destOrd="5" presId="urn:microsoft.com/office/officeart/2005/8/layout/list1"/>
    <dgm:cxn modelId="{FBF422F8-447F-4482-8C15-E38C45F5A9B3}" srcId="{AA8D6413-8E86-4DE7-8C61-901111804A05}" destId="{C475F789-4750-410E-BC80-96BA223C980A}" srcOrd="0" destOrd="0" parTransId="{3494B3E8-D620-496D-8C32-835F6333D62B}" sibTransId="{40CF2B97-2D33-468A-BA10-B90BE83A79F2}"/>
    <dgm:cxn modelId="{0A1CB827-8A08-440D-8C5E-42601F64B0A1}" type="presOf" srcId="{388F3C2D-8D6D-41BE-9901-D8D9916C6334}" destId="{81AE191F-A254-40F1-A2A2-5FBF81E3C964}" srcOrd="0" destOrd="0" presId="urn:microsoft.com/office/officeart/2005/8/layout/list1"/>
    <dgm:cxn modelId="{7E60CC29-C8BD-42C2-8694-9049438B9166}" srcId="{C475F789-4750-410E-BC80-96BA223C980A}" destId="{3101DD99-0EEF-476F-A0FA-CF99CDFB7D84}" srcOrd="10" destOrd="0" parTransId="{2531BED0-DF89-4632-A6D5-85A70C015A5E}" sibTransId="{437BE708-8A97-42E8-9624-B68838018FA2}"/>
    <dgm:cxn modelId="{DA833EF0-FE18-4322-B2BD-C0495BEC595F}" type="presOf" srcId="{B851B5E7-3B1A-42C7-BF67-A50A54A8086D}" destId="{84C0EAAE-705F-4EBF-A51E-7C9CD52F55F4}" srcOrd="0" destOrd="3" presId="urn:microsoft.com/office/officeart/2005/8/layout/list1"/>
    <dgm:cxn modelId="{EC15DFAB-0393-4AE8-B31E-906019EC8BD7}" type="presOf" srcId="{3584D481-B2E8-40B3-A8AF-71F4A2D0001D}" destId="{84C0EAAE-705F-4EBF-A51E-7C9CD52F55F4}" srcOrd="0" destOrd="4" presId="urn:microsoft.com/office/officeart/2005/8/layout/list1"/>
    <dgm:cxn modelId="{22011DC0-C4DC-4380-B7D3-0E7165ED6F84}" type="presOf" srcId="{F912E22B-38CB-4E23-916B-5D78A9A14216}" destId="{81AE191F-A254-40F1-A2A2-5FBF81E3C964}" srcOrd="0" destOrd="4" presId="urn:microsoft.com/office/officeart/2005/8/layout/list1"/>
    <dgm:cxn modelId="{39C3D188-0DC2-4645-935E-F9F50D6E7304}" srcId="{C475F789-4750-410E-BC80-96BA223C980A}" destId="{10E508A0-051A-4604-ABBA-5E74A910CFE0}" srcOrd="8" destOrd="0" parTransId="{2901931E-717F-407F-B975-65A6403CB1D4}" sibTransId="{7AC8233E-DCBE-4A11-A682-EE1FC9BC9744}"/>
    <dgm:cxn modelId="{4BF52365-4AB8-48B9-96A1-DB7C422C923F}" type="presOf" srcId="{91BC2F9B-EF5B-4093-9C6E-0F985296CA29}" destId="{84C0EAAE-705F-4EBF-A51E-7C9CD52F55F4}" srcOrd="0" destOrd="6" presId="urn:microsoft.com/office/officeart/2005/8/layout/list1"/>
    <dgm:cxn modelId="{817D1DD1-D112-40E4-B167-927DE7683808}" srcId="{C475F789-4750-410E-BC80-96BA223C980A}" destId="{E11C91DF-9BC5-4251-A39F-5A8C35B43B57}" srcOrd="2" destOrd="0" parTransId="{B75058F4-6648-461F-B8F3-6635A2517F51}" sibTransId="{22EC7250-7E65-45CD-A9E8-A5D80CAE46CE}"/>
    <dgm:cxn modelId="{40C601B4-B158-40F9-A373-BE42D688B4B0}" srcId="{C475F789-4750-410E-BC80-96BA223C980A}" destId="{2512D9BA-CA61-4788-A477-CEF3DF489588}" srcOrd="1" destOrd="0" parTransId="{752AAFA9-3607-4520-809E-B268425A1908}" sibTransId="{9CC45296-80C2-44E7-BFF1-528762D1B995}"/>
    <dgm:cxn modelId="{0F3BE9B3-21A8-4692-8713-3FB454160119}" type="presParOf" srcId="{DE07D873-A7F6-4A5F-9CB8-B8A8251D38C7}" destId="{37210F1D-DC1C-404C-B5C4-BBE165347890}" srcOrd="0" destOrd="0" presId="urn:microsoft.com/office/officeart/2005/8/layout/list1"/>
    <dgm:cxn modelId="{BAF48570-6BF3-4C31-8EB8-5870FC7083A0}" type="presParOf" srcId="{37210F1D-DC1C-404C-B5C4-BBE165347890}" destId="{1CDBD71F-BDD6-48AA-8D6A-2DD68697C3DD}" srcOrd="0" destOrd="0" presId="urn:microsoft.com/office/officeart/2005/8/layout/list1"/>
    <dgm:cxn modelId="{D4645A78-35F1-4C59-8726-240202258943}" type="presParOf" srcId="{37210F1D-DC1C-404C-B5C4-BBE165347890}" destId="{C8ED0126-91A6-4676-BBE5-60086074F82F}" srcOrd="1" destOrd="0" presId="urn:microsoft.com/office/officeart/2005/8/layout/list1"/>
    <dgm:cxn modelId="{9BC80D01-6477-474B-A1AB-81E93578D758}" type="presParOf" srcId="{DE07D873-A7F6-4A5F-9CB8-B8A8251D38C7}" destId="{E2E7E122-5E73-47D2-98BD-F098F37DDC09}" srcOrd="1" destOrd="0" presId="urn:microsoft.com/office/officeart/2005/8/layout/list1"/>
    <dgm:cxn modelId="{F52DB5A0-087C-4810-B156-2F49DBB17055}" type="presParOf" srcId="{DE07D873-A7F6-4A5F-9CB8-B8A8251D38C7}" destId="{81AE191F-A254-40F1-A2A2-5FBF81E3C964}" srcOrd="2" destOrd="0" presId="urn:microsoft.com/office/officeart/2005/8/layout/list1"/>
    <dgm:cxn modelId="{2CE081C8-27CF-4FCB-93CC-0BD55CA84BE7}" type="presParOf" srcId="{DE07D873-A7F6-4A5F-9CB8-B8A8251D38C7}" destId="{9956E9B1-4762-4775-A37F-72E0B6B1481D}" srcOrd="3" destOrd="0" presId="urn:microsoft.com/office/officeart/2005/8/layout/list1"/>
    <dgm:cxn modelId="{78D7A355-8C34-4C02-88C6-091E5FB1C295}" type="presParOf" srcId="{DE07D873-A7F6-4A5F-9CB8-B8A8251D38C7}" destId="{08711800-EAB9-4A2A-9DF3-142B5CD6978A}" srcOrd="4" destOrd="0" presId="urn:microsoft.com/office/officeart/2005/8/layout/list1"/>
    <dgm:cxn modelId="{D59C8B40-87FA-4624-92F2-EFFF3A95F7EC}" type="presParOf" srcId="{08711800-EAB9-4A2A-9DF3-142B5CD6978A}" destId="{E5FF91E3-2886-4FB1-9CE7-82C0BB53FD75}" srcOrd="0" destOrd="0" presId="urn:microsoft.com/office/officeart/2005/8/layout/list1"/>
    <dgm:cxn modelId="{ECC6A62D-72DC-45AE-B3DC-A69AD741416D}" type="presParOf" srcId="{08711800-EAB9-4A2A-9DF3-142B5CD6978A}" destId="{06DA0FF1-DF3C-49E4-9A8C-6A292B20D686}" srcOrd="1" destOrd="0" presId="urn:microsoft.com/office/officeart/2005/8/layout/list1"/>
    <dgm:cxn modelId="{ABBB55DA-61C7-48FC-818F-FEEFD3C1C4A5}" type="presParOf" srcId="{DE07D873-A7F6-4A5F-9CB8-B8A8251D38C7}" destId="{73B39ECF-B9FA-426A-86C0-5E55747AA746}" srcOrd="5" destOrd="0" presId="urn:microsoft.com/office/officeart/2005/8/layout/list1"/>
    <dgm:cxn modelId="{B2284D52-B592-41F3-B87D-26F4AE72D31B}" type="presParOf" srcId="{DE07D873-A7F6-4A5F-9CB8-B8A8251D38C7}" destId="{84C0EAAE-705F-4EBF-A51E-7C9CD52F55F4}" srcOrd="6" destOrd="0" presId="urn:microsoft.com/office/officeart/2005/8/layout/list1"/>
    <dgm:cxn modelId="{2EAA0086-2B25-4AED-875A-29E33CC76D1A}" type="presParOf" srcId="{DE07D873-A7F6-4A5F-9CB8-B8A8251D38C7}" destId="{6D0AAA30-6DE9-4D84-B2B9-7CD2F613459F}" srcOrd="7" destOrd="0" presId="urn:microsoft.com/office/officeart/2005/8/layout/list1"/>
    <dgm:cxn modelId="{6AC1DC99-61E5-4EFE-B1E5-64FD26D95EAA}" type="presParOf" srcId="{DE07D873-A7F6-4A5F-9CB8-B8A8251D38C7}" destId="{1299DDD7-1B50-4961-B8E5-434D95DFB7A6}" srcOrd="8" destOrd="0" presId="urn:microsoft.com/office/officeart/2005/8/layout/list1"/>
    <dgm:cxn modelId="{BF99A3FA-B1A8-47C9-9F03-FBAABFF817CB}" type="presParOf" srcId="{1299DDD7-1B50-4961-B8E5-434D95DFB7A6}" destId="{5A7ACCD7-5B44-425A-9D7B-7E4667F1AD3B}" srcOrd="0" destOrd="0" presId="urn:microsoft.com/office/officeart/2005/8/layout/list1"/>
    <dgm:cxn modelId="{5ABA1106-896D-4F0E-9720-A7018E26B341}" type="presParOf" srcId="{1299DDD7-1B50-4961-B8E5-434D95DFB7A6}" destId="{484101FE-F075-4473-8C06-299A1973354E}" srcOrd="1" destOrd="0" presId="urn:microsoft.com/office/officeart/2005/8/layout/list1"/>
    <dgm:cxn modelId="{32DF495D-2633-48E9-A04C-675077E8124A}" type="presParOf" srcId="{DE07D873-A7F6-4A5F-9CB8-B8A8251D38C7}" destId="{565E7234-9993-452B-876D-FA30AB5A62AA}" srcOrd="9" destOrd="0" presId="urn:microsoft.com/office/officeart/2005/8/layout/list1"/>
    <dgm:cxn modelId="{826CACA9-D40F-4B53-A607-198F3920EE74}" type="presParOf" srcId="{DE07D873-A7F6-4A5F-9CB8-B8A8251D38C7}" destId="{8925CDFD-C2DC-4E77-B937-34E02821A9A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8D6413-8E86-4DE7-8C61-901111804A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C475F789-4750-410E-BC80-96BA223C980A}">
      <dgm:prSet phldrT="[Texto]" custT="1"/>
      <dgm:spPr/>
      <dgm:t>
        <a:bodyPr/>
        <a:lstStyle/>
        <a:p>
          <a:r>
            <a:rPr lang="es-ES" sz="1600" b="0" i="0" u="none" dirty="0">
              <a:latin typeface="Corbel" panose="020B0503020204020204" pitchFamily="34" charset="0"/>
            </a:rPr>
            <a:t>Estrategia de Comunicación</a:t>
          </a:r>
          <a:endParaRPr lang="es-ES" sz="1600" b="1" dirty="0">
            <a:latin typeface="Corbel" panose="020B0503020204020204" pitchFamily="34" charset="0"/>
          </a:endParaRPr>
        </a:p>
      </dgm:t>
    </dgm:pt>
    <dgm:pt modelId="{3494B3E8-D620-496D-8C32-835F6333D62B}" type="parTrans" cxnId="{FBF422F8-447F-4482-8C15-E38C45F5A9B3}">
      <dgm:prSet/>
      <dgm:spPr/>
      <dgm:t>
        <a:bodyPr/>
        <a:lstStyle/>
        <a:p>
          <a:endParaRPr lang="es-ES"/>
        </a:p>
      </dgm:t>
    </dgm:pt>
    <dgm:pt modelId="{40CF2B97-2D33-468A-BA10-B90BE83A79F2}" type="sibTrans" cxnId="{FBF422F8-447F-4482-8C15-E38C45F5A9B3}">
      <dgm:prSet/>
      <dgm:spPr/>
      <dgm:t>
        <a:bodyPr/>
        <a:lstStyle/>
        <a:p>
          <a:endParaRPr lang="es-ES"/>
        </a:p>
      </dgm:t>
    </dgm:pt>
    <dgm:pt modelId="{A5A0082B-E641-49FA-AEA3-02FA00F830B0}">
      <dgm:prSet/>
      <dgm:spPr/>
      <dgm:t>
        <a:bodyPr/>
        <a:lstStyle/>
        <a:p>
          <a:r>
            <a:rPr lang="es-ES" b="0" i="0" u="none" dirty="0">
              <a:latin typeface="Corbel" panose="020B0503020204020204" pitchFamily="34" charset="0"/>
            </a:rPr>
            <a:t>Comunicación postcrisis basada en la innovación, personalización, y contenido</a:t>
          </a:r>
          <a:endParaRPr lang="es-ES" dirty="0">
            <a:latin typeface="Corbel" panose="020B0503020204020204" pitchFamily="34" charset="0"/>
          </a:endParaRPr>
        </a:p>
      </dgm:t>
    </dgm:pt>
    <dgm:pt modelId="{8822F035-7756-4565-9692-77F85DE60DA3}" type="parTrans" cxnId="{65E2312A-0455-4376-A880-25B1B99DB9E7}">
      <dgm:prSet/>
      <dgm:spPr/>
      <dgm:t>
        <a:bodyPr/>
        <a:lstStyle/>
        <a:p>
          <a:endParaRPr lang="es-ES"/>
        </a:p>
      </dgm:t>
    </dgm:pt>
    <dgm:pt modelId="{18C71237-4BA9-4ED9-A88B-803829B0A404}" type="sibTrans" cxnId="{65E2312A-0455-4376-A880-25B1B99DB9E7}">
      <dgm:prSet/>
      <dgm:spPr/>
      <dgm:t>
        <a:bodyPr/>
        <a:lstStyle/>
        <a:p>
          <a:endParaRPr lang="es-ES"/>
        </a:p>
      </dgm:t>
    </dgm:pt>
    <dgm:pt modelId="{263F463D-A9AD-4F75-8920-1CA817C75695}">
      <dgm:prSet/>
      <dgm:spPr/>
      <dgm:t>
        <a:bodyPr/>
        <a:lstStyle/>
        <a:p>
          <a:r>
            <a:rPr lang="es-ES" b="0" i="0" u="none" dirty="0">
              <a:latin typeface="Corbel" panose="020B0503020204020204" pitchFamily="34" charset="0"/>
            </a:rPr>
            <a:t>Difusión de mensajes sobre la vuelta a la normalidad en destino,  B2B y B2C</a:t>
          </a:r>
          <a:endParaRPr lang="es-ES" dirty="0">
            <a:latin typeface="Corbel" panose="020B0503020204020204" pitchFamily="34" charset="0"/>
          </a:endParaRPr>
        </a:p>
      </dgm:t>
    </dgm:pt>
    <dgm:pt modelId="{AAAB7CAD-FDEB-4A4E-92D6-476E20A0E779}" type="parTrans" cxnId="{C31BC55F-898F-4A6A-B583-0C9482426B24}">
      <dgm:prSet/>
      <dgm:spPr/>
      <dgm:t>
        <a:bodyPr/>
        <a:lstStyle/>
        <a:p>
          <a:endParaRPr lang="es-ES"/>
        </a:p>
      </dgm:t>
    </dgm:pt>
    <dgm:pt modelId="{38AC876E-90B4-4859-8072-BFAE343AB3A2}" type="sibTrans" cxnId="{C31BC55F-898F-4A6A-B583-0C9482426B24}">
      <dgm:prSet/>
      <dgm:spPr/>
      <dgm:t>
        <a:bodyPr/>
        <a:lstStyle/>
        <a:p>
          <a:endParaRPr lang="es-ES"/>
        </a:p>
      </dgm:t>
    </dgm:pt>
    <dgm:pt modelId="{128B19F7-169C-4C30-95B0-A4342A0C5BB7}">
      <dgm:prSet/>
      <dgm:spPr/>
      <dgm:t>
        <a:bodyPr/>
        <a:lstStyle/>
        <a:p>
          <a:r>
            <a:rPr lang="es-ES" b="0" i="0" u="none" dirty="0">
              <a:latin typeface="Corbel" panose="020B0503020204020204" pitchFamily="34" charset="0"/>
            </a:rPr>
            <a:t>Gobernanza</a:t>
          </a:r>
          <a:endParaRPr lang="es-ES" dirty="0">
            <a:latin typeface="Corbel" panose="020B0503020204020204" pitchFamily="34" charset="0"/>
          </a:endParaRPr>
        </a:p>
      </dgm:t>
    </dgm:pt>
    <dgm:pt modelId="{B976747F-A0C0-4E00-B152-CF3CE93EA725}" type="parTrans" cxnId="{3ACD369E-0991-4EC1-BFD4-BE61AE7D1407}">
      <dgm:prSet/>
      <dgm:spPr/>
      <dgm:t>
        <a:bodyPr/>
        <a:lstStyle/>
        <a:p>
          <a:endParaRPr lang="es-ES"/>
        </a:p>
      </dgm:t>
    </dgm:pt>
    <dgm:pt modelId="{67617B00-BB4A-495D-86BB-79125DD55D31}" type="sibTrans" cxnId="{3ACD369E-0991-4EC1-BFD4-BE61AE7D1407}">
      <dgm:prSet/>
      <dgm:spPr/>
      <dgm:t>
        <a:bodyPr/>
        <a:lstStyle/>
        <a:p>
          <a:endParaRPr lang="es-ES"/>
        </a:p>
      </dgm:t>
    </dgm:pt>
    <dgm:pt modelId="{2239014C-46BA-4297-A418-B72A95810598}">
      <dgm:prSet/>
      <dgm:spPr/>
      <dgm:t>
        <a:bodyPr/>
        <a:lstStyle/>
        <a:p>
          <a:r>
            <a:rPr lang="es-ES" b="0" i="0" u="none" dirty="0" smtClean="0"/>
            <a:t>Acuerdos coordinados entre Administraciones y Empresarios</a:t>
          </a:r>
          <a:endParaRPr lang="es-ES" dirty="0">
            <a:latin typeface="Corbel" panose="020B0503020204020204" pitchFamily="34" charset="0"/>
          </a:endParaRPr>
        </a:p>
      </dgm:t>
    </dgm:pt>
    <dgm:pt modelId="{1019BE40-E2F7-4D30-9087-6EDC23EF5BED}" type="parTrans" cxnId="{57BB9F71-2DA6-4B33-9316-29B4A79573D2}">
      <dgm:prSet/>
      <dgm:spPr/>
      <dgm:t>
        <a:bodyPr/>
        <a:lstStyle/>
        <a:p>
          <a:endParaRPr lang="es-ES"/>
        </a:p>
      </dgm:t>
    </dgm:pt>
    <dgm:pt modelId="{82B8447B-4C6D-4A06-9989-D01C82643A4A}" type="sibTrans" cxnId="{57BB9F71-2DA6-4B33-9316-29B4A79573D2}">
      <dgm:prSet/>
      <dgm:spPr/>
      <dgm:t>
        <a:bodyPr/>
        <a:lstStyle/>
        <a:p>
          <a:endParaRPr lang="es-ES"/>
        </a:p>
      </dgm:t>
    </dgm:pt>
    <dgm:pt modelId="{69D66DAB-B0BE-4AA4-9FC9-0C8A209C112B}">
      <dgm:prSet/>
      <dgm:spPr/>
      <dgm:t>
        <a:bodyPr/>
        <a:lstStyle/>
        <a:p>
          <a:r>
            <a:rPr lang="es-ES" b="0" i="0" u="none" dirty="0">
              <a:latin typeface="Corbel" panose="020B0503020204020204" pitchFamily="34" charset="0"/>
            </a:rPr>
            <a:t>Iniciativa empresarial</a:t>
          </a:r>
          <a:endParaRPr lang="es-ES" dirty="0">
            <a:latin typeface="Corbel" panose="020B0503020204020204" pitchFamily="34" charset="0"/>
          </a:endParaRPr>
        </a:p>
      </dgm:t>
    </dgm:pt>
    <dgm:pt modelId="{42282F51-830E-463C-A777-5D4E52678879}" type="parTrans" cxnId="{58F96003-4182-4C49-9D3A-12F81677C94E}">
      <dgm:prSet/>
      <dgm:spPr/>
      <dgm:t>
        <a:bodyPr/>
        <a:lstStyle/>
        <a:p>
          <a:endParaRPr lang="es-ES"/>
        </a:p>
      </dgm:t>
    </dgm:pt>
    <dgm:pt modelId="{11866BA2-5C6D-483E-9934-F8B3B5673D2F}" type="sibTrans" cxnId="{58F96003-4182-4C49-9D3A-12F81677C94E}">
      <dgm:prSet/>
      <dgm:spPr/>
      <dgm:t>
        <a:bodyPr/>
        <a:lstStyle/>
        <a:p>
          <a:endParaRPr lang="es-ES"/>
        </a:p>
      </dgm:t>
    </dgm:pt>
    <dgm:pt modelId="{C9BF7F3D-9AE5-46A8-B7A6-6DED240DD5B0}">
      <dgm:prSet/>
      <dgm:spPr/>
      <dgm:t>
        <a:bodyPr/>
        <a:lstStyle/>
        <a:p>
          <a:r>
            <a:rPr lang="es-ES" b="0" i="0" u="none" dirty="0">
              <a:latin typeface="Corbel" panose="020B0503020204020204" pitchFamily="34" charset="0"/>
            </a:rPr>
            <a:t>Línea bancaria especial de préstamos a empresas turísticas para inyectar liquidez</a:t>
          </a:r>
          <a:endParaRPr lang="es-ES" dirty="0">
            <a:latin typeface="Corbel" panose="020B0503020204020204" pitchFamily="34" charset="0"/>
          </a:endParaRPr>
        </a:p>
      </dgm:t>
    </dgm:pt>
    <dgm:pt modelId="{CAE7EF9E-4FC0-4D8F-8044-90F9A7650AE8}" type="parTrans" cxnId="{64604956-D49F-4753-A547-2B9E422AF71C}">
      <dgm:prSet/>
      <dgm:spPr/>
      <dgm:t>
        <a:bodyPr/>
        <a:lstStyle/>
        <a:p>
          <a:endParaRPr lang="es-ES"/>
        </a:p>
      </dgm:t>
    </dgm:pt>
    <dgm:pt modelId="{A44F60A7-075A-43A3-B5D9-5EB558C0F8E9}" type="sibTrans" cxnId="{64604956-D49F-4753-A547-2B9E422AF71C}">
      <dgm:prSet/>
      <dgm:spPr/>
      <dgm:t>
        <a:bodyPr/>
        <a:lstStyle/>
        <a:p>
          <a:endParaRPr lang="es-ES"/>
        </a:p>
      </dgm:t>
    </dgm:pt>
    <dgm:pt modelId="{64E16B54-BA7A-46AC-98C0-A5ACEF22BC70}">
      <dgm:prSet/>
      <dgm:spPr/>
      <dgm:t>
        <a:bodyPr/>
        <a:lstStyle/>
        <a:p>
          <a:r>
            <a:rPr lang="es-ES" b="0" i="0" u="none" dirty="0">
              <a:latin typeface="Corbel" panose="020B0503020204020204" pitchFamily="34" charset="0"/>
            </a:rPr>
            <a:t>Ofrecer protocolos de seguridad sanitarias en sus establecimientos</a:t>
          </a:r>
          <a:endParaRPr lang="es-ES" dirty="0">
            <a:latin typeface="Corbel" panose="020B0503020204020204" pitchFamily="34" charset="0"/>
          </a:endParaRPr>
        </a:p>
      </dgm:t>
    </dgm:pt>
    <dgm:pt modelId="{2491EDED-15E1-47EE-A009-4FA298037F04}" type="parTrans" cxnId="{A895D299-891D-4B33-8FB5-CD5A5987B845}">
      <dgm:prSet/>
      <dgm:spPr/>
      <dgm:t>
        <a:bodyPr/>
        <a:lstStyle/>
        <a:p>
          <a:endParaRPr lang="es-ES"/>
        </a:p>
      </dgm:t>
    </dgm:pt>
    <dgm:pt modelId="{E774A255-A480-41B3-A670-37F4BC3C7327}" type="sibTrans" cxnId="{A895D299-891D-4B33-8FB5-CD5A5987B845}">
      <dgm:prSet/>
      <dgm:spPr/>
      <dgm:t>
        <a:bodyPr/>
        <a:lstStyle/>
        <a:p>
          <a:endParaRPr lang="es-ES"/>
        </a:p>
      </dgm:t>
    </dgm:pt>
    <dgm:pt modelId="{C84FE63F-941C-4481-AB5D-DBE1E77A6AB3}">
      <dgm:prSet/>
      <dgm:spPr/>
      <dgm:t>
        <a:bodyPr/>
        <a:lstStyle/>
        <a:p>
          <a:r>
            <a:rPr lang="es-ES" b="0" i="0" u="none" dirty="0">
              <a:latin typeface="Corbel" panose="020B0503020204020204" pitchFamily="34" charset="0"/>
            </a:rPr>
            <a:t>Otorgar mayores facilidades para cancelaciones o cambios de reservas</a:t>
          </a:r>
          <a:endParaRPr lang="es-ES" dirty="0">
            <a:latin typeface="Corbel" panose="020B0503020204020204" pitchFamily="34" charset="0"/>
          </a:endParaRPr>
        </a:p>
      </dgm:t>
    </dgm:pt>
    <dgm:pt modelId="{B4FF23C9-A177-4556-9962-56835A455BCD}" type="parTrans" cxnId="{A1667FCF-2E13-40C0-84AB-4053171C8C5C}">
      <dgm:prSet/>
      <dgm:spPr/>
      <dgm:t>
        <a:bodyPr/>
        <a:lstStyle/>
        <a:p>
          <a:endParaRPr lang="es-ES"/>
        </a:p>
      </dgm:t>
    </dgm:pt>
    <dgm:pt modelId="{0AD6B001-AE7E-4583-B602-41A11FF72AB2}" type="sibTrans" cxnId="{A1667FCF-2E13-40C0-84AB-4053171C8C5C}">
      <dgm:prSet/>
      <dgm:spPr/>
      <dgm:t>
        <a:bodyPr/>
        <a:lstStyle/>
        <a:p>
          <a:endParaRPr lang="es-ES"/>
        </a:p>
      </dgm:t>
    </dgm:pt>
    <dgm:pt modelId="{5CCF7FB8-AE75-4871-B0F9-EBFA08803D72}">
      <dgm:prSet/>
      <dgm:spPr/>
      <dgm:t>
        <a:bodyPr/>
        <a:lstStyle/>
        <a:p>
          <a:r>
            <a:rPr lang="es-ES" b="0" i="0" u="none" dirty="0">
              <a:latin typeface="Corbel" panose="020B0503020204020204" pitchFamily="34" charset="0"/>
            </a:rPr>
            <a:t>Política de precios, en una primera etapa de recuperación, competitiva</a:t>
          </a:r>
          <a:endParaRPr lang="es-ES" dirty="0">
            <a:latin typeface="Corbel" panose="020B0503020204020204" pitchFamily="34" charset="0"/>
          </a:endParaRPr>
        </a:p>
      </dgm:t>
    </dgm:pt>
    <dgm:pt modelId="{E27A2CF1-C18A-425F-8240-BC901990A3D3}" type="parTrans" cxnId="{94D378B2-CFA6-4D5A-84D7-E06AB568A97F}">
      <dgm:prSet/>
      <dgm:spPr/>
      <dgm:t>
        <a:bodyPr/>
        <a:lstStyle/>
        <a:p>
          <a:endParaRPr lang="es-ES"/>
        </a:p>
      </dgm:t>
    </dgm:pt>
    <dgm:pt modelId="{3DA1A52A-7B5B-4B9F-9FD8-1D0033DDDF4B}" type="sibTrans" cxnId="{94D378B2-CFA6-4D5A-84D7-E06AB568A97F}">
      <dgm:prSet/>
      <dgm:spPr/>
      <dgm:t>
        <a:bodyPr/>
        <a:lstStyle/>
        <a:p>
          <a:endParaRPr lang="es-ES"/>
        </a:p>
      </dgm:t>
    </dgm:pt>
    <dgm:pt modelId="{55F914BF-5F54-44C6-A318-3974F8064EE9}">
      <dgm:prSet/>
      <dgm:spPr/>
      <dgm:t>
        <a:bodyPr/>
        <a:lstStyle/>
        <a:p>
          <a:r>
            <a:rPr lang="es-ES" b="0" i="0" u="none" dirty="0">
              <a:latin typeface="Corbel" panose="020B0503020204020204" pitchFamily="34" charset="0"/>
            </a:rPr>
            <a:t>Seguir apostando por la calidad en los servicios como factor diferencial de excelencia</a:t>
          </a:r>
          <a:endParaRPr lang="es-ES" dirty="0">
            <a:latin typeface="Corbel" panose="020B0503020204020204" pitchFamily="34" charset="0"/>
          </a:endParaRPr>
        </a:p>
      </dgm:t>
    </dgm:pt>
    <dgm:pt modelId="{ED526AE7-8429-4F42-A0C7-D7159451CC38}" type="parTrans" cxnId="{0FE834F7-4BA7-4399-B21A-0B34B3C42E46}">
      <dgm:prSet/>
      <dgm:spPr/>
      <dgm:t>
        <a:bodyPr/>
        <a:lstStyle/>
        <a:p>
          <a:endParaRPr lang="es-ES"/>
        </a:p>
      </dgm:t>
    </dgm:pt>
    <dgm:pt modelId="{15B750E9-BACE-4B1A-97C0-2E6602117CAE}" type="sibTrans" cxnId="{0FE834F7-4BA7-4399-B21A-0B34B3C42E46}">
      <dgm:prSet/>
      <dgm:spPr/>
      <dgm:t>
        <a:bodyPr/>
        <a:lstStyle/>
        <a:p>
          <a:endParaRPr lang="es-ES"/>
        </a:p>
      </dgm:t>
    </dgm:pt>
    <dgm:pt modelId="{542B1379-9B65-4EC3-874E-CF47F3216557}">
      <dgm:prSet/>
      <dgm:spPr/>
      <dgm:t>
        <a:bodyPr/>
        <a:lstStyle/>
        <a:p>
          <a:r>
            <a:rPr lang="es-ES" b="0" i="0" u="none" dirty="0">
              <a:latin typeface="Corbel" panose="020B0503020204020204" pitchFamily="34" charset="0"/>
            </a:rPr>
            <a:t>Seguridad sanitaria</a:t>
          </a:r>
          <a:endParaRPr lang="es-ES" dirty="0">
            <a:latin typeface="Corbel" panose="020B0503020204020204" pitchFamily="34" charset="0"/>
          </a:endParaRPr>
        </a:p>
      </dgm:t>
    </dgm:pt>
    <dgm:pt modelId="{B902E9F6-C0F1-44C1-82F6-60339623F0E5}" type="parTrans" cxnId="{C239E47D-E3CB-44EF-86EF-0B713E4C080A}">
      <dgm:prSet/>
      <dgm:spPr/>
      <dgm:t>
        <a:bodyPr/>
        <a:lstStyle/>
        <a:p>
          <a:endParaRPr lang="es-ES"/>
        </a:p>
      </dgm:t>
    </dgm:pt>
    <dgm:pt modelId="{3F03CACB-9EE0-45B6-B359-3390462D9B93}" type="sibTrans" cxnId="{C239E47D-E3CB-44EF-86EF-0B713E4C080A}">
      <dgm:prSet/>
      <dgm:spPr/>
      <dgm:t>
        <a:bodyPr/>
        <a:lstStyle/>
        <a:p>
          <a:endParaRPr lang="es-ES"/>
        </a:p>
      </dgm:t>
    </dgm:pt>
    <dgm:pt modelId="{1CDEA6F3-6CF9-49E0-A9F4-5AFF7B615357}">
      <dgm:prSet/>
      <dgm:spPr/>
      <dgm:t>
        <a:bodyPr/>
        <a:lstStyle/>
        <a:p>
          <a:r>
            <a:rPr lang="es-ES" b="0" i="0" u="none" dirty="0" smtClean="0"/>
            <a:t>Campaña refuerce la imagen de seguridad sanitaria del destino</a:t>
          </a:r>
          <a:endParaRPr lang="es-ES" dirty="0">
            <a:latin typeface="Corbel" panose="020B0503020204020204" pitchFamily="34" charset="0"/>
          </a:endParaRPr>
        </a:p>
      </dgm:t>
    </dgm:pt>
    <dgm:pt modelId="{F1A0F786-F774-43CA-AF0F-E0A81FE3ABF2}" type="parTrans" cxnId="{750BDA39-49A1-42BC-B1CE-9480C7BC90F9}">
      <dgm:prSet/>
      <dgm:spPr/>
      <dgm:t>
        <a:bodyPr/>
        <a:lstStyle/>
        <a:p>
          <a:endParaRPr lang="es-ES"/>
        </a:p>
      </dgm:t>
    </dgm:pt>
    <dgm:pt modelId="{AFA74B5D-32DB-439A-9719-ABA9CA953931}" type="sibTrans" cxnId="{750BDA39-49A1-42BC-B1CE-9480C7BC90F9}">
      <dgm:prSet/>
      <dgm:spPr/>
      <dgm:t>
        <a:bodyPr/>
        <a:lstStyle/>
        <a:p>
          <a:endParaRPr lang="es-ES"/>
        </a:p>
      </dgm:t>
    </dgm:pt>
    <dgm:pt modelId="{ADFDBBB2-8D5B-40E4-A6E4-FF1445D70E7F}">
      <dgm:prSet/>
      <dgm:spPr/>
      <dgm:t>
        <a:bodyPr/>
        <a:lstStyle/>
        <a:p>
          <a:r>
            <a:rPr lang="es-ES" b="0" i="0" u="none" dirty="0" smtClean="0">
              <a:latin typeface="Corbel" panose="020B0503020204020204" pitchFamily="34" charset="0"/>
            </a:rPr>
            <a:t>Plan de comunicación para “luchar” sobre información en contra de viajar a nuestro país en  coordinación con los Consulados</a:t>
          </a:r>
          <a:endParaRPr lang="es-ES" dirty="0">
            <a:latin typeface="Corbel" panose="020B0503020204020204" pitchFamily="34" charset="0"/>
          </a:endParaRPr>
        </a:p>
      </dgm:t>
    </dgm:pt>
    <dgm:pt modelId="{C4B7C01A-26F2-4AB8-9EB9-BC1C4BCCBF4B}" type="parTrans" cxnId="{7C914417-29DC-40FC-B77A-5775B069AFC5}">
      <dgm:prSet/>
      <dgm:spPr/>
      <dgm:t>
        <a:bodyPr/>
        <a:lstStyle/>
        <a:p>
          <a:endParaRPr lang="es-ES"/>
        </a:p>
      </dgm:t>
    </dgm:pt>
    <dgm:pt modelId="{CFB69A3C-DA69-45B0-AD37-BEB430B996E4}" type="sibTrans" cxnId="{7C914417-29DC-40FC-B77A-5775B069AFC5}">
      <dgm:prSet/>
      <dgm:spPr/>
      <dgm:t>
        <a:bodyPr/>
        <a:lstStyle/>
        <a:p>
          <a:endParaRPr lang="es-ES"/>
        </a:p>
      </dgm:t>
    </dgm:pt>
    <dgm:pt modelId="{0128B541-120A-459D-A636-0B8D0A92A2D5}">
      <dgm:prSet/>
      <dgm:spPr/>
      <dgm:t>
        <a:bodyPr/>
        <a:lstStyle/>
        <a:p>
          <a:r>
            <a:rPr lang="es-ES" b="0" i="0" u="none" smtClean="0"/>
            <a:t>Creación de una ventanilla única de información en Turismo y Planificación Costa del Sol</a:t>
          </a:r>
          <a:endParaRPr lang="es-ES"/>
        </a:p>
      </dgm:t>
    </dgm:pt>
    <dgm:pt modelId="{458A350C-37A7-495F-89DA-1937F6F37EE6}" type="parTrans" cxnId="{EFD6EA6F-79D6-491E-A96D-643D1C8592F3}">
      <dgm:prSet/>
      <dgm:spPr/>
      <dgm:t>
        <a:bodyPr/>
        <a:lstStyle/>
        <a:p>
          <a:endParaRPr lang="es-ES"/>
        </a:p>
      </dgm:t>
    </dgm:pt>
    <dgm:pt modelId="{7F5DB0A1-3E0E-4AB0-A4F4-85AACF344855}" type="sibTrans" cxnId="{EFD6EA6F-79D6-491E-A96D-643D1C8592F3}">
      <dgm:prSet/>
      <dgm:spPr/>
      <dgm:t>
        <a:bodyPr/>
        <a:lstStyle/>
        <a:p>
          <a:endParaRPr lang="es-ES"/>
        </a:p>
      </dgm:t>
    </dgm:pt>
    <dgm:pt modelId="{1898F0BB-5D0E-4210-8559-1006C24999F8}">
      <dgm:prSet/>
      <dgm:spPr/>
      <dgm:t>
        <a:bodyPr/>
        <a:lstStyle/>
        <a:p>
          <a:r>
            <a:rPr lang="es-ES" b="0" i="0" u="none" smtClean="0"/>
            <a:t>Crear estrategias de gestión de crisis</a:t>
          </a:r>
          <a:endParaRPr lang="es-ES"/>
        </a:p>
      </dgm:t>
    </dgm:pt>
    <dgm:pt modelId="{C4E93AD9-6083-4176-869F-A780DB4BA2BA}" type="parTrans" cxnId="{D7B4588E-FF40-4AC4-AB4F-E42B52B0EBA4}">
      <dgm:prSet/>
      <dgm:spPr/>
      <dgm:t>
        <a:bodyPr/>
        <a:lstStyle/>
        <a:p>
          <a:endParaRPr lang="es-ES"/>
        </a:p>
      </dgm:t>
    </dgm:pt>
    <dgm:pt modelId="{C18B6926-CED6-4639-A9A5-A42034D984E1}" type="sibTrans" cxnId="{D7B4588E-FF40-4AC4-AB4F-E42B52B0EBA4}">
      <dgm:prSet/>
      <dgm:spPr/>
      <dgm:t>
        <a:bodyPr/>
        <a:lstStyle/>
        <a:p>
          <a:endParaRPr lang="es-ES"/>
        </a:p>
      </dgm:t>
    </dgm:pt>
    <dgm:pt modelId="{FAAC4634-B16E-4736-91F6-F24767AC6C74}">
      <dgm:prSet/>
      <dgm:spPr/>
      <dgm:t>
        <a:bodyPr/>
        <a:lstStyle/>
        <a:p>
          <a:r>
            <a:rPr lang="es-ES" b="0" i="0" u="none" smtClean="0"/>
            <a:t>Incentivar la retención de puestos de trabajo</a:t>
          </a:r>
          <a:endParaRPr lang="es-ES"/>
        </a:p>
      </dgm:t>
    </dgm:pt>
    <dgm:pt modelId="{0526EC6E-BFE2-4EEB-8E91-9AC9E6189A07}" type="parTrans" cxnId="{1F4CDD07-4788-4894-89FD-BE701FAA13C4}">
      <dgm:prSet/>
      <dgm:spPr/>
      <dgm:t>
        <a:bodyPr/>
        <a:lstStyle/>
        <a:p>
          <a:endParaRPr lang="es-ES"/>
        </a:p>
      </dgm:t>
    </dgm:pt>
    <dgm:pt modelId="{AADBF52B-64E2-43D9-86BC-4F43DF1829CD}" type="sibTrans" cxnId="{1F4CDD07-4788-4894-89FD-BE701FAA13C4}">
      <dgm:prSet/>
      <dgm:spPr/>
      <dgm:t>
        <a:bodyPr/>
        <a:lstStyle/>
        <a:p>
          <a:endParaRPr lang="es-ES"/>
        </a:p>
      </dgm:t>
    </dgm:pt>
    <dgm:pt modelId="{C04CF33A-6D78-47D0-B83C-1DD4014E1D10}">
      <dgm:prSet/>
      <dgm:spPr/>
      <dgm:t>
        <a:bodyPr/>
        <a:lstStyle/>
        <a:p>
          <a:r>
            <a:rPr lang="es-ES" b="0" i="0" u="none" smtClean="0"/>
            <a:t>Interlocución única por parte de la Presidencia de Diputación y de Aehcos</a:t>
          </a:r>
          <a:endParaRPr lang="es-ES"/>
        </a:p>
      </dgm:t>
    </dgm:pt>
    <dgm:pt modelId="{0EF4458D-955E-4EF6-A212-B5037D73460C}" type="parTrans" cxnId="{4BC14707-D259-4CBF-A4E6-8BCC9FFA8DA6}">
      <dgm:prSet/>
      <dgm:spPr/>
      <dgm:t>
        <a:bodyPr/>
        <a:lstStyle/>
        <a:p>
          <a:endParaRPr lang="es-ES"/>
        </a:p>
      </dgm:t>
    </dgm:pt>
    <dgm:pt modelId="{E5F7A257-D58B-4FEA-B79A-0AFA45BEDDDF}" type="sibTrans" cxnId="{4BC14707-D259-4CBF-A4E6-8BCC9FFA8DA6}">
      <dgm:prSet/>
      <dgm:spPr/>
      <dgm:t>
        <a:bodyPr/>
        <a:lstStyle/>
        <a:p>
          <a:endParaRPr lang="es-ES"/>
        </a:p>
      </dgm:t>
    </dgm:pt>
    <dgm:pt modelId="{66BC85B5-B5CE-4DDC-9672-55A3670E588B}">
      <dgm:prSet/>
      <dgm:spPr/>
      <dgm:t>
        <a:bodyPr/>
        <a:lstStyle/>
        <a:p>
          <a:r>
            <a:rPr lang="es-ES" b="0" i="0" u="none" smtClean="0"/>
            <a:t>Gestión de protocolos internos para asegurar la seguridad sanitaria</a:t>
          </a:r>
          <a:endParaRPr lang="es-ES"/>
        </a:p>
      </dgm:t>
    </dgm:pt>
    <dgm:pt modelId="{12165FAB-9EE9-4736-843B-44904A1529AB}" type="parTrans" cxnId="{C73D9103-84DA-41B7-A2E8-63C1F0469D7B}">
      <dgm:prSet/>
      <dgm:spPr/>
      <dgm:t>
        <a:bodyPr/>
        <a:lstStyle/>
        <a:p>
          <a:endParaRPr lang="es-ES"/>
        </a:p>
      </dgm:t>
    </dgm:pt>
    <dgm:pt modelId="{1F1A1400-DEEE-4DC2-BD4B-FBDCCD986052}" type="sibTrans" cxnId="{C73D9103-84DA-41B7-A2E8-63C1F0469D7B}">
      <dgm:prSet/>
      <dgm:spPr/>
      <dgm:t>
        <a:bodyPr/>
        <a:lstStyle/>
        <a:p>
          <a:endParaRPr lang="es-ES"/>
        </a:p>
      </dgm:t>
    </dgm:pt>
    <dgm:pt modelId="{4CE8CD6D-A9BD-4FAC-8030-4BE4A665BDD6}">
      <dgm:prSet/>
      <dgm:spPr/>
      <dgm:t>
        <a:bodyPr/>
        <a:lstStyle/>
        <a:p>
          <a:r>
            <a:rPr lang="es-ES" b="0" i="0" u="none" smtClean="0"/>
            <a:t>Promocionar España como destino seguro: protocolos, test, pasaportes sanitarios códigos QR, etc.</a:t>
          </a:r>
          <a:endParaRPr lang="es-ES"/>
        </a:p>
      </dgm:t>
    </dgm:pt>
    <dgm:pt modelId="{C5AF846B-2E35-468E-9F83-440FDC281002}" type="parTrans" cxnId="{CEB3F87E-585B-4461-8336-E1DFA2FB9E3D}">
      <dgm:prSet/>
      <dgm:spPr/>
      <dgm:t>
        <a:bodyPr/>
        <a:lstStyle/>
        <a:p>
          <a:endParaRPr lang="es-ES"/>
        </a:p>
      </dgm:t>
    </dgm:pt>
    <dgm:pt modelId="{894DCF05-C825-421F-BE08-721FB2CE97A7}" type="sibTrans" cxnId="{CEB3F87E-585B-4461-8336-E1DFA2FB9E3D}">
      <dgm:prSet/>
      <dgm:spPr/>
      <dgm:t>
        <a:bodyPr/>
        <a:lstStyle/>
        <a:p>
          <a:endParaRPr lang="es-ES"/>
        </a:p>
      </dgm:t>
    </dgm:pt>
    <dgm:pt modelId="{DE07D873-A7F6-4A5F-9CB8-B8A8251D38C7}" type="pres">
      <dgm:prSet presAssocID="{AA8D6413-8E86-4DE7-8C61-901111804A05}" presName="linear" presStyleCnt="0">
        <dgm:presLayoutVars>
          <dgm:dir/>
          <dgm:animLvl val="lvl"/>
          <dgm:resizeHandles val="exact"/>
        </dgm:presLayoutVars>
      </dgm:prSet>
      <dgm:spPr/>
      <dgm:t>
        <a:bodyPr/>
        <a:lstStyle/>
        <a:p>
          <a:endParaRPr lang="es-ES"/>
        </a:p>
      </dgm:t>
    </dgm:pt>
    <dgm:pt modelId="{37210F1D-DC1C-404C-B5C4-BBE165347890}" type="pres">
      <dgm:prSet presAssocID="{C475F789-4750-410E-BC80-96BA223C980A}" presName="parentLin" presStyleCnt="0"/>
      <dgm:spPr/>
    </dgm:pt>
    <dgm:pt modelId="{1CDBD71F-BDD6-48AA-8D6A-2DD68697C3DD}" type="pres">
      <dgm:prSet presAssocID="{C475F789-4750-410E-BC80-96BA223C980A}" presName="parentLeftMargin" presStyleLbl="node1" presStyleIdx="0" presStyleCnt="4"/>
      <dgm:spPr/>
      <dgm:t>
        <a:bodyPr/>
        <a:lstStyle/>
        <a:p>
          <a:endParaRPr lang="es-ES"/>
        </a:p>
      </dgm:t>
    </dgm:pt>
    <dgm:pt modelId="{C8ED0126-91A6-4676-BBE5-60086074F82F}" type="pres">
      <dgm:prSet presAssocID="{C475F789-4750-410E-BC80-96BA223C980A}" presName="parentText" presStyleLbl="node1" presStyleIdx="0" presStyleCnt="4">
        <dgm:presLayoutVars>
          <dgm:chMax val="0"/>
          <dgm:bulletEnabled val="1"/>
        </dgm:presLayoutVars>
      </dgm:prSet>
      <dgm:spPr/>
      <dgm:t>
        <a:bodyPr/>
        <a:lstStyle/>
        <a:p>
          <a:endParaRPr lang="es-ES"/>
        </a:p>
      </dgm:t>
    </dgm:pt>
    <dgm:pt modelId="{E2E7E122-5E73-47D2-98BD-F098F37DDC09}" type="pres">
      <dgm:prSet presAssocID="{C475F789-4750-410E-BC80-96BA223C980A}" presName="negativeSpace" presStyleCnt="0"/>
      <dgm:spPr/>
    </dgm:pt>
    <dgm:pt modelId="{81AE191F-A254-40F1-A2A2-5FBF81E3C964}" type="pres">
      <dgm:prSet presAssocID="{C475F789-4750-410E-BC80-96BA223C980A}" presName="childText" presStyleLbl="conFgAcc1" presStyleIdx="0" presStyleCnt="4">
        <dgm:presLayoutVars>
          <dgm:bulletEnabled val="1"/>
        </dgm:presLayoutVars>
      </dgm:prSet>
      <dgm:spPr/>
      <dgm:t>
        <a:bodyPr/>
        <a:lstStyle/>
        <a:p>
          <a:endParaRPr lang="es-ES"/>
        </a:p>
      </dgm:t>
    </dgm:pt>
    <dgm:pt modelId="{9956E9B1-4762-4775-A37F-72E0B6B1481D}" type="pres">
      <dgm:prSet presAssocID="{40CF2B97-2D33-468A-BA10-B90BE83A79F2}" presName="spaceBetweenRectangles" presStyleCnt="0"/>
      <dgm:spPr/>
    </dgm:pt>
    <dgm:pt modelId="{5708FC14-FE34-494B-A2C8-632B9DD5F585}" type="pres">
      <dgm:prSet presAssocID="{128B19F7-169C-4C30-95B0-A4342A0C5BB7}" presName="parentLin" presStyleCnt="0"/>
      <dgm:spPr/>
    </dgm:pt>
    <dgm:pt modelId="{D38954BF-26F8-4D5B-9B8E-A9C43ED3FEB8}" type="pres">
      <dgm:prSet presAssocID="{128B19F7-169C-4C30-95B0-A4342A0C5BB7}" presName="parentLeftMargin" presStyleLbl="node1" presStyleIdx="0" presStyleCnt="4"/>
      <dgm:spPr/>
      <dgm:t>
        <a:bodyPr/>
        <a:lstStyle/>
        <a:p>
          <a:endParaRPr lang="es-ES"/>
        </a:p>
      </dgm:t>
    </dgm:pt>
    <dgm:pt modelId="{4FCEB6AF-69CF-4D5F-A656-6F14F7164562}" type="pres">
      <dgm:prSet presAssocID="{128B19F7-169C-4C30-95B0-A4342A0C5BB7}" presName="parentText" presStyleLbl="node1" presStyleIdx="1" presStyleCnt="4">
        <dgm:presLayoutVars>
          <dgm:chMax val="0"/>
          <dgm:bulletEnabled val="1"/>
        </dgm:presLayoutVars>
      </dgm:prSet>
      <dgm:spPr/>
      <dgm:t>
        <a:bodyPr/>
        <a:lstStyle/>
        <a:p>
          <a:endParaRPr lang="es-ES"/>
        </a:p>
      </dgm:t>
    </dgm:pt>
    <dgm:pt modelId="{86BD5B43-765D-4B17-9CDA-137C80405013}" type="pres">
      <dgm:prSet presAssocID="{128B19F7-169C-4C30-95B0-A4342A0C5BB7}" presName="negativeSpace" presStyleCnt="0"/>
      <dgm:spPr/>
    </dgm:pt>
    <dgm:pt modelId="{80ECA403-1F7C-4522-BB7F-834EFC110AFE}" type="pres">
      <dgm:prSet presAssocID="{128B19F7-169C-4C30-95B0-A4342A0C5BB7}" presName="childText" presStyleLbl="conFgAcc1" presStyleIdx="1" presStyleCnt="4">
        <dgm:presLayoutVars>
          <dgm:bulletEnabled val="1"/>
        </dgm:presLayoutVars>
      </dgm:prSet>
      <dgm:spPr/>
      <dgm:t>
        <a:bodyPr/>
        <a:lstStyle/>
        <a:p>
          <a:endParaRPr lang="es-ES"/>
        </a:p>
      </dgm:t>
    </dgm:pt>
    <dgm:pt modelId="{4C6D37EF-56BB-472A-AB53-6BE6B79FF51A}" type="pres">
      <dgm:prSet presAssocID="{67617B00-BB4A-495D-86BB-79125DD55D31}" presName="spaceBetweenRectangles" presStyleCnt="0"/>
      <dgm:spPr/>
    </dgm:pt>
    <dgm:pt modelId="{A3144548-FD13-4E9E-B244-63CB673DE7C2}" type="pres">
      <dgm:prSet presAssocID="{69D66DAB-B0BE-4AA4-9FC9-0C8A209C112B}" presName="parentLin" presStyleCnt="0"/>
      <dgm:spPr/>
    </dgm:pt>
    <dgm:pt modelId="{B2A31995-BE3A-466C-A7BC-74014FD46EB1}" type="pres">
      <dgm:prSet presAssocID="{69D66DAB-B0BE-4AA4-9FC9-0C8A209C112B}" presName="parentLeftMargin" presStyleLbl="node1" presStyleIdx="1" presStyleCnt="4"/>
      <dgm:spPr/>
      <dgm:t>
        <a:bodyPr/>
        <a:lstStyle/>
        <a:p>
          <a:endParaRPr lang="es-ES"/>
        </a:p>
      </dgm:t>
    </dgm:pt>
    <dgm:pt modelId="{56BCDB8C-A828-45E8-826C-8159167874F5}" type="pres">
      <dgm:prSet presAssocID="{69D66DAB-B0BE-4AA4-9FC9-0C8A209C112B}" presName="parentText" presStyleLbl="node1" presStyleIdx="2" presStyleCnt="4">
        <dgm:presLayoutVars>
          <dgm:chMax val="0"/>
          <dgm:bulletEnabled val="1"/>
        </dgm:presLayoutVars>
      </dgm:prSet>
      <dgm:spPr/>
      <dgm:t>
        <a:bodyPr/>
        <a:lstStyle/>
        <a:p>
          <a:endParaRPr lang="es-ES"/>
        </a:p>
      </dgm:t>
    </dgm:pt>
    <dgm:pt modelId="{33E834EE-F7B5-4759-906D-087D9F70E6E0}" type="pres">
      <dgm:prSet presAssocID="{69D66DAB-B0BE-4AA4-9FC9-0C8A209C112B}" presName="negativeSpace" presStyleCnt="0"/>
      <dgm:spPr/>
    </dgm:pt>
    <dgm:pt modelId="{99DE3055-D6DC-467A-9903-20F0FFC5D133}" type="pres">
      <dgm:prSet presAssocID="{69D66DAB-B0BE-4AA4-9FC9-0C8A209C112B}" presName="childText" presStyleLbl="conFgAcc1" presStyleIdx="2" presStyleCnt="4">
        <dgm:presLayoutVars>
          <dgm:bulletEnabled val="1"/>
        </dgm:presLayoutVars>
      </dgm:prSet>
      <dgm:spPr/>
      <dgm:t>
        <a:bodyPr/>
        <a:lstStyle/>
        <a:p>
          <a:endParaRPr lang="es-ES"/>
        </a:p>
      </dgm:t>
    </dgm:pt>
    <dgm:pt modelId="{878F4C61-5EFB-46B4-8809-4C6FA914284C}" type="pres">
      <dgm:prSet presAssocID="{11866BA2-5C6D-483E-9934-F8B3B5673D2F}" presName="spaceBetweenRectangles" presStyleCnt="0"/>
      <dgm:spPr/>
    </dgm:pt>
    <dgm:pt modelId="{179766C1-C06E-4DBF-906C-E042098EFC37}" type="pres">
      <dgm:prSet presAssocID="{542B1379-9B65-4EC3-874E-CF47F3216557}" presName="parentLin" presStyleCnt="0"/>
      <dgm:spPr/>
    </dgm:pt>
    <dgm:pt modelId="{FFCA7E13-961D-44C6-A6BD-846ADA6CC07C}" type="pres">
      <dgm:prSet presAssocID="{542B1379-9B65-4EC3-874E-CF47F3216557}" presName="parentLeftMargin" presStyleLbl="node1" presStyleIdx="2" presStyleCnt="4"/>
      <dgm:spPr/>
      <dgm:t>
        <a:bodyPr/>
        <a:lstStyle/>
        <a:p>
          <a:endParaRPr lang="es-ES"/>
        </a:p>
      </dgm:t>
    </dgm:pt>
    <dgm:pt modelId="{BE73D3CD-1BBF-440A-9635-F86E290D970A}" type="pres">
      <dgm:prSet presAssocID="{542B1379-9B65-4EC3-874E-CF47F3216557}" presName="parentText" presStyleLbl="node1" presStyleIdx="3" presStyleCnt="4">
        <dgm:presLayoutVars>
          <dgm:chMax val="0"/>
          <dgm:bulletEnabled val="1"/>
        </dgm:presLayoutVars>
      </dgm:prSet>
      <dgm:spPr/>
      <dgm:t>
        <a:bodyPr/>
        <a:lstStyle/>
        <a:p>
          <a:endParaRPr lang="es-ES"/>
        </a:p>
      </dgm:t>
    </dgm:pt>
    <dgm:pt modelId="{3B3B8A0A-383A-443C-ABCA-8D516C71CF8A}" type="pres">
      <dgm:prSet presAssocID="{542B1379-9B65-4EC3-874E-CF47F3216557}" presName="negativeSpace" presStyleCnt="0"/>
      <dgm:spPr/>
    </dgm:pt>
    <dgm:pt modelId="{8DB3FB6C-2028-43BB-AE1D-454D12A63920}" type="pres">
      <dgm:prSet presAssocID="{542B1379-9B65-4EC3-874E-CF47F3216557}" presName="childText" presStyleLbl="conFgAcc1" presStyleIdx="3" presStyleCnt="4">
        <dgm:presLayoutVars>
          <dgm:bulletEnabled val="1"/>
        </dgm:presLayoutVars>
      </dgm:prSet>
      <dgm:spPr/>
      <dgm:t>
        <a:bodyPr/>
        <a:lstStyle/>
        <a:p>
          <a:endParaRPr lang="es-ES"/>
        </a:p>
      </dgm:t>
    </dgm:pt>
  </dgm:ptLst>
  <dgm:cxnLst>
    <dgm:cxn modelId="{C683713C-5E79-4424-A140-14E65B80619C}" type="presOf" srcId="{55F914BF-5F54-44C6-A318-3974F8064EE9}" destId="{99DE3055-D6DC-467A-9903-20F0FFC5D133}" srcOrd="0" destOrd="4" presId="urn:microsoft.com/office/officeart/2005/8/layout/list1"/>
    <dgm:cxn modelId="{CCA92B0C-3DBF-47D6-ADFD-BB0906C8235D}" type="presOf" srcId="{69D66DAB-B0BE-4AA4-9FC9-0C8A209C112B}" destId="{B2A31995-BE3A-466C-A7BC-74014FD46EB1}" srcOrd="0" destOrd="0" presId="urn:microsoft.com/office/officeart/2005/8/layout/list1"/>
    <dgm:cxn modelId="{907D021D-997C-466D-969F-F4315C84EB68}" type="presOf" srcId="{128B19F7-169C-4C30-95B0-A4342A0C5BB7}" destId="{4FCEB6AF-69CF-4D5F-A656-6F14F7164562}" srcOrd="1" destOrd="0" presId="urn:microsoft.com/office/officeart/2005/8/layout/list1"/>
    <dgm:cxn modelId="{57BB9F71-2DA6-4B33-9316-29B4A79573D2}" srcId="{128B19F7-169C-4C30-95B0-A4342A0C5BB7}" destId="{2239014C-46BA-4297-A418-B72A95810598}" srcOrd="0" destOrd="0" parTransId="{1019BE40-E2F7-4D30-9087-6EDC23EF5BED}" sibTransId="{82B8447B-4C6D-4A06-9989-D01C82643A4A}"/>
    <dgm:cxn modelId="{C239E47D-E3CB-44EF-86EF-0B713E4C080A}" srcId="{AA8D6413-8E86-4DE7-8C61-901111804A05}" destId="{542B1379-9B65-4EC3-874E-CF47F3216557}" srcOrd="3" destOrd="0" parTransId="{B902E9F6-C0F1-44C1-82F6-60339623F0E5}" sibTransId="{3F03CACB-9EE0-45B6-B359-3390462D9B93}"/>
    <dgm:cxn modelId="{3ACD369E-0991-4EC1-BFD4-BE61AE7D1407}" srcId="{AA8D6413-8E86-4DE7-8C61-901111804A05}" destId="{128B19F7-169C-4C30-95B0-A4342A0C5BB7}" srcOrd="1" destOrd="0" parTransId="{B976747F-A0C0-4E00-B152-CF3CE93EA725}" sibTransId="{67617B00-BB4A-495D-86BB-79125DD55D31}"/>
    <dgm:cxn modelId="{94D378B2-CFA6-4D5A-84D7-E06AB568A97F}" srcId="{69D66DAB-B0BE-4AA4-9FC9-0C8A209C112B}" destId="{5CCF7FB8-AE75-4871-B0F9-EBFA08803D72}" srcOrd="3" destOrd="0" parTransId="{E27A2CF1-C18A-425F-8240-BC901990A3D3}" sibTransId="{3DA1A52A-7B5B-4B9F-9FD8-1D0033DDDF4B}"/>
    <dgm:cxn modelId="{EFD6EA6F-79D6-491E-A96D-643D1C8592F3}" srcId="{128B19F7-169C-4C30-95B0-A4342A0C5BB7}" destId="{0128B541-120A-459D-A636-0B8D0A92A2D5}" srcOrd="1" destOrd="0" parTransId="{458A350C-37A7-495F-89DA-1937F6F37EE6}" sibTransId="{7F5DB0A1-3E0E-4AB0-A4F4-85AACF344855}"/>
    <dgm:cxn modelId="{6429631D-1C9D-486C-AFCA-676A796224B4}" type="presOf" srcId="{542B1379-9B65-4EC3-874E-CF47F3216557}" destId="{BE73D3CD-1BBF-440A-9635-F86E290D970A}" srcOrd="1" destOrd="0" presId="urn:microsoft.com/office/officeart/2005/8/layout/list1"/>
    <dgm:cxn modelId="{AEC43250-7760-4B25-AE39-5E35A03CC968}" type="presOf" srcId="{128B19F7-169C-4C30-95B0-A4342A0C5BB7}" destId="{D38954BF-26F8-4D5B-9B8E-A9C43ED3FEB8}" srcOrd="0" destOrd="0" presId="urn:microsoft.com/office/officeart/2005/8/layout/list1"/>
    <dgm:cxn modelId="{92C9865E-3134-4FCD-8D6F-09F3164788EC}" type="presOf" srcId="{FAAC4634-B16E-4736-91F6-F24767AC6C74}" destId="{80ECA403-1F7C-4522-BB7F-834EFC110AFE}" srcOrd="0" destOrd="3" presId="urn:microsoft.com/office/officeart/2005/8/layout/list1"/>
    <dgm:cxn modelId="{CEB3F87E-585B-4461-8336-E1DFA2FB9E3D}" srcId="{542B1379-9B65-4EC3-874E-CF47F3216557}" destId="{4CE8CD6D-A9BD-4FAC-8030-4BE4A665BDD6}" srcOrd="2" destOrd="0" parTransId="{C5AF846B-2E35-468E-9F83-440FDC281002}" sibTransId="{894DCF05-C825-421F-BE08-721FB2CE97A7}"/>
    <dgm:cxn modelId="{64604956-D49F-4753-A547-2B9E422AF71C}" srcId="{69D66DAB-B0BE-4AA4-9FC9-0C8A209C112B}" destId="{C9BF7F3D-9AE5-46A8-B7A6-6DED240DD5B0}" srcOrd="0" destOrd="0" parTransId="{CAE7EF9E-4FC0-4D8F-8044-90F9A7650AE8}" sibTransId="{A44F60A7-075A-43A3-B5D9-5EB558C0F8E9}"/>
    <dgm:cxn modelId="{8598A2E6-7047-4558-A38D-88823B563162}" type="presOf" srcId="{A5A0082B-E641-49FA-AEA3-02FA00F830B0}" destId="{81AE191F-A254-40F1-A2A2-5FBF81E3C964}" srcOrd="0" destOrd="0" presId="urn:microsoft.com/office/officeart/2005/8/layout/list1"/>
    <dgm:cxn modelId="{F4EAF722-40D6-4CBA-B96B-98C3A0DA113C}" type="presOf" srcId="{5CCF7FB8-AE75-4871-B0F9-EBFA08803D72}" destId="{99DE3055-D6DC-467A-9903-20F0FFC5D133}" srcOrd="0" destOrd="3" presId="urn:microsoft.com/office/officeart/2005/8/layout/list1"/>
    <dgm:cxn modelId="{A895D299-891D-4B33-8FB5-CD5A5987B845}" srcId="{69D66DAB-B0BE-4AA4-9FC9-0C8A209C112B}" destId="{64E16B54-BA7A-46AC-98C0-A5ACEF22BC70}" srcOrd="1" destOrd="0" parTransId="{2491EDED-15E1-47EE-A009-4FA298037F04}" sibTransId="{E774A255-A480-41B3-A670-37F4BC3C7327}"/>
    <dgm:cxn modelId="{7C914417-29DC-40FC-B77A-5775B069AFC5}" srcId="{C475F789-4750-410E-BC80-96BA223C980A}" destId="{ADFDBBB2-8D5B-40E4-A6E4-FF1445D70E7F}" srcOrd="2" destOrd="0" parTransId="{C4B7C01A-26F2-4AB8-9EB9-BC1C4BCCBF4B}" sibTransId="{CFB69A3C-DA69-45B0-AD37-BEB430B996E4}"/>
    <dgm:cxn modelId="{83B240CD-CC09-4683-986D-56A40C3694CC}" type="presOf" srcId="{2239014C-46BA-4297-A418-B72A95810598}" destId="{80ECA403-1F7C-4522-BB7F-834EFC110AFE}" srcOrd="0" destOrd="0" presId="urn:microsoft.com/office/officeart/2005/8/layout/list1"/>
    <dgm:cxn modelId="{C73D9103-84DA-41B7-A2E8-63C1F0469D7B}" srcId="{542B1379-9B65-4EC3-874E-CF47F3216557}" destId="{66BC85B5-B5CE-4DDC-9672-55A3670E588B}" srcOrd="1" destOrd="0" parTransId="{12165FAB-9EE9-4736-843B-44904A1529AB}" sibTransId="{1F1A1400-DEEE-4DC2-BD4B-FBDCCD986052}"/>
    <dgm:cxn modelId="{FBF422F8-447F-4482-8C15-E38C45F5A9B3}" srcId="{AA8D6413-8E86-4DE7-8C61-901111804A05}" destId="{C475F789-4750-410E-BC80-96BA223C980A}" srcOrd="0" destOrd="0" parTransId="{3494B3E8-D620-496D-8C32-835F6333D62B}" sibTransId="{40CF2B97-2D33-468A-BA10-B90BE83A79F2}"/>
    <dgm:cxn modelId="{652E9EA8-4B60-4564-B2EA-AAAD68533BEA}" type="presOf" srcId="{263F463D-A9AD-4F75-8920-1CA817C75695}" destId="{81AE191F-A254-40F1-A2A2-5FBF81E3C964}" srcOrd="0" destOrd="1" presId="urn:microsoft.com/office/officeart/2005/8/layout/list1"/>
    <dgm:cxn modelId="{CA172260-D5D8-4CE0-B65E-E77C80ABB0A1}" type="presOf" srcId="{69D66DAB-B0BE-4AA4-9FC9-0C8A209C112B}" destId="{56BCDB8C-A828-45E8-826C-8159167874F5}" srcOrd="1" destOrd="0" presId="urn:microsoft.com/office/officeart/2005/8/layout/list1"/>
    <dgm:cxn modelId="{1F4CDD07-4788-4894-89FD-BE701FAA13C4}" srcId="{128B19F7-169C-4C30-95B0-A4342A0C5BB7}" destId="{FAAC4634-B16E-4736-91F6-F24767AC6C74}" srcOrd="3" destOrd="0" parTransId="{0526EC6E-BFE2-4EEB-8E91-9AC9E6189A07}" sibTransId="{AADBF52B-64E2-43D9-86BC-4F43DF1829CD}"/>
    <dgm:cxn modelId="{C31BC55F-898F-4A6A-B583-0C9482426B24}" srcId="{C475F789-4750-410E-BC80-96BA223C980A}" destId="{263F463D-A9AD-4F75-8920-1CA817C75695}" srcOrd="1" destOrd="0" parTransId="{AAAB7CAD-FDEB-4A4E-92D6-476E20A0E779}" sibTransId="{38AC876E-90B4-4859-8072-BFAE343AB3A2}"/>
    <dgm:cxn modelId="{34AA7D35-0A90-4DFB-8825-2F41123D9AE3}" type="presOf" srcId="{C04CF33A-6D78-47D0-B83C-1DD4014E1D10}" destId="{80ECA403-1F7C-4522-BB7F-834EFC110AFE}" srcOrd="0" destOrd="4" presId="urn:microsoft.com/office/officeart/2005/8/layout/list1"/>
    <dgm:cxn modelId="{750BDA39-49A1-42BC-B1CE-9480C7BC90F9}" srcId="{542B1379-9B65-4EC3-874E-CF47F3216557}" destId="{1CDEA6F3-6CF9-49E0-A9F4-5AFF7B615357}" srcOrd="0" destOrd="0" parTransId="{F1A0F786-F774-43CA-AF0F-E0A81FE3ABF2}" sibTransId="{AFA74B5D-32DB-439A-9719-ABA9CA953931}"/>
    <dgm:cxn modelId="{A1667FCF-2E13-40C0-84AB-4053171C8C5C}" srcId="{69D66DAB-B0BE-4AA4-9FC9-0C8A209C112B}" destId="{C84FE63F-941C-4481-AB5D-DBE1E77A6AB3}" srcOrd="2" destOrd="0" parTransId="{B4FF23C9-A177-4556-9962-56835A455BCD}" sibTransId="{0AD6B001-AE7E-4583-B602-41A11FF72AB2}"/>
    <dgm:cxn modelId="{4BC14707-D259-4CBF-A4E6-8BCC9FFA8DA6}" srcId="{128B19F7-169C-4C30-95B0-A4342A0C5BB7}" destId="{C04CF33A-6D78-47D0-B83C-1DD4014E1D10}" srcOrd="4" destOrd="0" parTransId="{0EF4458D-955E-4EF6-A212-B5037D73460C}" sibTransId="{E5F7A257-D58B-4FEA-B79A-0AFA45BEDDDF}"/>
    <dgm:cxn modelId="{87144DE2-A7B7-4A14-8D63-5EC7185358A1}" type="presOf" srcId="{0128B541-120A-459D-A636-0B8D0A92A2D5}" destId="{80ECA403-1F7C-4522-BB7F-834EFC110AFE}" srcOrd="0" destOrd="1" presId="urn:microsoft.com/office/officeart/2005/8/layout/list1"/>
    <dgm:cxn modelId="{0FE834F7-4BA7-4399-B21A-0B34B3C42E46}" srcId="{69D66DAB-B0BE-4AA4-9FC9-0C8A209C112B}" destId="{55F914BF-5F54-44C6-A318-3974F8064EE9}" srcOrd="4" destOrd="0" parTransId="{ED526AE7-8429-4F42-A0C7-D7159451CC38}" sibTransId="{15B750E9-BACE-4B1A-97C0-2E6602117CAE}"/>
    <dgm:cxn modelId="{8A93D5C5-1410-4963-8936-7713D4E6B915}" type="presOf" srcId="{C84FE63F-941C-4481-AB5D-DBE1E77A6AB3}" destId="{99DE3055-D6DC-467A-9903-20F0FFC5D133}" srcOrd="0" destOrd="2" presId="urn:microsoft.com/office/officeart/2005/8/layout/list1"/>
    <dgm:cxn modelId="{7291EA9A-F42D-4887-990E-B99124156B77}" type="presOf" srcId="{1898F0BB-5D0E-4210-8559-1006C24999F8}" destId="{80ECA403-1F7C-4522-BB7F-834EFC110AFE}" srcOrd="0" destOrd="2" presId="urn:microsoft.com/office/officeart/2005/8/layout/list1"/>
    <dgm:cxn modelId="{DA229F73-B7F1-4EBD-B12B-6E9D9247ED64}" type="presOf" srcId="{AA8D6413-8E86-4DE7-8C61-901111804A05}" destId="{DE07D873-A7F6-4A5F-9CB8-B8A8251D38C7}" srcOrd="0" destOrd="0" presId="urn:microsoft.com/office/officeart/2005/8/layout/list1"/>
    <dgm:cxn modelId="{7024EF8A-9FD6-4C08-947E-2EF8A28786DF}" type="presOf" srcId="{ADFDBBB2-8D5B-40E4-A6E4-FF1445D70E7F}" destId="{81AE191F-A254-40F1-A2A2-5FBF81E3C964}" srcOrd="0" destOrd="2" presId="urn:microsoft.com/office/officeart/2005/8/layout/list1"/>
    <dgm:cxn modelId="{AF0CF40D-E3CC-479D-A135-7A78048217B5}" type="presOf" srcId="{C475F789-4750-410E-BC80-96BA223C980A}" destId="{1CDBD71F-BDD6-48AA-8D6A-2DD68697C3DD}" srcOrd="0" destOrd="0" presId="urn:microsoft.com/office/officeart/2005/8/layout/list1"/>
    <dgm:cxn modelId="{D7B4588E-FF40-4AC4-AB4F-E42B52B0EBA4}" srcId="{128B19F7-169C-4C30-95B0-A4342A0C5BB7}" destId="{1898F0BB-5D0E-4210-8559-1006C24999F8}" srcOrd="2" destOrd="0" parTransId="{C4E93AD9-6083-4176-869F-A780DB4BA2BA}" sibTransId="{C18B6926-CED6-4639-A9A5-A42034D984E1}"/>
    <dgm:cxn modelId="{D7BDAC01-FCD1-4547-AFE5-931AC39EAE89}" type="presOf" srcId="{542B1379-9B65-4EC3-874E-CF47F3216557}" destId="{FFCA7E13-961D-44C6-A6BD-846ADA6CC07C}" srcOrd="0" destOrd="0" presId="urn:microsoft.com/office/officeart/2005/8/layout/list1"/>
    <dgm:cxn modelId="{D2906F64-B96D-4A68-97C5-931AF4A64974}" type="presOf" srcId="{4CE8CD6D-A9BD-4FAC-8030-4BE4A665BDD6}" destId="{8DB3FB6C-2028-43BB-AE1D-454D12A63920}" srcOrd="0" destOrd="2" presId="urn:microsoft.com/office/officeart/2005/8/layout/list1"/>
    <dgm:cxn modelId="{58F96003-4182-4C49-9D3A-12F81677C94E}" srcId="{AA8D6413-8E86-4DE7-8C61-901111804A05}" destId="{69D66DAB-B0BE-4AA4-9FC9-0C8A209C112B}" srcOrd="2" destOrd="0" parTransId="{42282F51-830E-463C-A777-5D4E52678879}" sibTransId="{11866BA2-5C6D-483E-9934-F8B3B5673D2F}"/>
    <dgm:cxn modelId="{EA6EC77B-51FB-4D00-95C7-79910A144D3E}" type="presOf" srcId="{1CDEA6F3-6CF9-49E0-A9F4-5AFF7B615357}" destId="{8DB3FB6C-2028-43BB-AE1D-454D12A63920}" srcOrd="0" destOrd="0" presId="urn:microsoft.com/office/officeart/2005/8/layout/list1"/>
    <dgm:cxn modelId="{61F9EC2C-71AC-441F-A41B-A573B064ABC9}" type="presOf" srcId="{64E16B54-BA7A-46AC-98C0-A5ACEF22BC70}" destId="{99DE3055-D6DC-467A-9903-20F0FFC5D133}" srcOrd="0" destOrd="1" presId="urn:microsoft.com/office/officeart/2005/8/layout/list1"/>
    <dgm:cxn modelId="{EE842D1E-C974-4694-877F-23E04D422024}" type="presOf" srcId="{66BC85B5-B5CE-4DDC-9672-55A3670E588B}" destId="{8DB3FB6C-2028-43BB-AE1D-454D12A63920}" srcOrd="0" destOrd="1" presId="urn:microsoft.com/office/officeart/2005/8/layout/list1"/>
    <dgm:cxn modelId="{7DD63915-4AB1-4884-BAF7-812AE2E43050}" type="presOf" srcId="{C9BF7F3D-9AE5-46A8-B7A6-6DED240DD5B0}" destId="{99DE3055-D6DC-467A-9903-20F0FFC5D133}" srcOrd="0" destOrd="0" presId="urn:microsoft.com/office/officeart/2005/8/layout/list1"/>
    <dgm:cxn modelId="{65E2312A-0455-4376-A880-25B1B99DB9E7}" srcId="{C475F789-4750-410E-BC80-96BA223C980A}" destId="{A5A0082B-E641-49FA-AEA3-02FA00F830B0}" srcOrd="0" destOrd="0" parTransId="{8822F035-7756-4565-9692-77F85DE60DA3}" sibTransId="{18C71237-4BA9-4ED9-A88B-803829B0A404}"/>
    <dgm:cxn modelId="{90F615D4-ABBA-416A-8E70-146B4047CB98}" type="presOf" srcId="{C475F789-4750-410E-BC80-96BA223C980A}" destId="{C8ED0126-91A6-4676-BBE5-60086074F82F}" srcOrd="1" destOrd="0" presId="urn:microsoft.com/office/officeart/2005/8/layout/list1"/>
    <dgm:cxn modelId="{B8FAE8A9-F8E0-4E88-B11E-4B78FD87A647}" type="presParOf" srcId="{DE07D873-A7F6-4A5F-9CB8-B8A8251D38C7}" destId="{37210F1D-DC1C-404C-B5C4-BBE165347890}" srcOrd="0" destOrd="0" presId="urn:microsoft.com/office/officeart/2005/8/layout/list1"/>
    <dgm:cxn modelId="{8F9D61B1-679C-4082-BB5C-5D76DE2DF697}" type="presParOf" srcId="{37210F1D-DC1C-404C-B5C4-BBE165347890}" destId="{1CDBD71F-BDD6-48AA-8D6A-2DD68697C3DD}" srcOrd="0" destOrd="0" presId="urn:microsoft.com/office/officeart/2005/8/layout/list1"/>
    <dgm:cxn modelId="{B8980C84-E195-4E26-8FB1-61F0D667158B}" type="presParOf" srcId="{37210F1D-DC1C-404C-B5C4-BBE165347890}" destId="{C8ED0126-91A6-4676-BBE5-60086074F82F}" srcOrd="1" destOrd="0" presId="urn:microsoft.com/office/officeart/2005/8/layout/list1"/>
    <dgm:cxn modelId="{C952113E-63D1-4E08-ACC8-E9BFD61BDA2D}" type="presParOf" srcId="{DE07D873-A7F6-4A5F-9CB8-B8A8251D38C7}" destId="{E2E7E122-5E73-47D2-98BD-F098F37DDC09}" srcOrd="1" destOrd="0" presId="urn:microsoft.com/office/officeart/2005/8/layout/list1"/>
    <dgm:cxn modelId="{53571706-8FF5-4790-BA5B-D820029299EA}" type="presParOf" srcId="{DE07D873-A7F6-4A5F-9CB8-B8A8251D38C7}" destId="{81AE191F-A254-40F1-A2A2-5FBF81E3C964}" srcOrd="2" destOrd="0" presId="urn:microsoft.com/office/officeart/2005/8/layout/list1"/>
    <dgm:cxn modelId="{F0CF1FD3-45C6-4CB4-88CE-25FA63BA34B6}" type="presParOf" srcId="{DE07D873-A7F6-4A5F-9CB8-B8A8251D38C7}" destId="{9956E9B1-4762-4775-A37F-72E0B6B1481D}" srcOrd="3" destOrd="0" presId="urn:microsoft.com/office/officeart/2005/8/layout/list1"/>
    <dgm:cxn modelId="{9CB99D9D-7E2E-4D65-8EBE-578426739367}" type="presParOf" srcId="{DE07D873-A7F6-4A5F-9CB8-B8A8251D38C7}" destId="{5708FC14-FE34-494B-A2C8-632B9DD5F585}" srcOrd="4" destOrd="0" presId="urn:microsoft.com/office/officeart/2005/8/layout/list1"/>
    <dgm:cxn modelId="{F373DFEB-C8A4-434E-A418-AB135BF6D941}" type="presParOf" srcId="{5708FC14-FE34-494B-A2C8-632B9DD5F585}" destId="{D38954BF-26F8-4D5B-9B8E-A9C43ED3FEB8}" srcOrd="0" destOrd="0" presId="urn:microsoft.com/office/officeart/2005/8/layout/list1"/>
    <dgm:cxn modelId="{F7BE9BA4-3B07-4D04-8768-AEBB5BE6C362}" type="presParOf" srcId="{5708FC14-FE34-494B-A2C8-632B9DD5F585}" destId="{4FCEB6AF-69CF-4D5F-A656-6F14F7164562}" srcOrd="1" destOrd="0" presId="urn:microsoft.com/office/officeart/2005/8/layout/list1"/>
    <dgm:cxn modelId="{A8F296C3-D40C-4E8B-B645-264691BD7CAB}" type="presParOf" srcId="{DE07D873-A7F6-4A5F-9CB8-B8A8251D38C7}" destId="{86BD5B43-765D-4B17-9CDA-137C80405013}" srcOrd="5" destOrd="0" presId="urn:microsoft.com/office/officeart/2005/8/layout/list1"/>
    <dgm:cxn modelId="{FA31205F-6E8C-405B-92AE-5CCF0389F240}" type="presParOf" srcId="{DE07D873-A7F6-4A5F-9CB8-B8A8251D38C7}" destId="{80ECA403-1F7C-4522-BB7F-834EFC110AFE}" srcOrd="6" destOrd="0" presId="urn:microsoft.com/office/officeart/2005/8/layout/list1"/>
    <dgm:cxn modelId="{BDC88CE6-DB28-4F0D-B325-1B3CD4106C57}" type="presParOf" srcId="{DE07D873-A7F6-4A5F-9CB8-B8A8251D38C7}" destId="{4C6D37EF-56BB-472A-AB53-6BE6B79FF51A}" srcOrd="7" destOrd="0" presId="urn:microsoft.com/office/officeart/2005/8/layout/list1"/>
    <dgm:cxn modelId="{B4759710-2F7B-4E0E-A29C-369C176E63FF}" type="presParOf" srcId="{DE07D873-A7F6-4A5F-9CB8-B8A8251D38C7}" destId="{A3144548-FD13-4E9E-B244-63CB673DE7C2}" srcOrd="8" destOrd="0" presId="urn:microsoft.com/office/officeart/2005/8/layout/list1"/>
    <dgm:cxn modelId="{07C2FE05-E131-4E85-BED2-5B80D9DD4C13}" type="presParOf" srcId="{A3144548-FD13-4E9E-B244-63CB673DE7C2}" destId="{B2A31995-BE3A-466C-A7BC-74014FD46EB1}" srcOrd="0" destOrd="0" presId="urn:microsoft.com/office/officeart/2005/8/layout/list1"/>
    <dgm:cxn modelId="{322DF363-DF1E-48C4-B0D5-419E4246B638}" type="presParOf" srcId="{A3144548-FD13-4E9E-B244-63CB673DE7C2}" destId="{56BCDB8C-A828-45E8-826C-8159167874F5}" srcOrd="1" destOrd="0" presId="urn:microsoft.com/office/officeart/2005/8/layout/list1"/>
    <dgm:cxn modelId="{E0A63B57-1E15-4452-B21E-A47733FFFE88}" type="presParOf" srcId="{DE07D873-A7F6-4A5F-9CB8-B8A8251D38C7}" destId="{33E834EE-F7B5-4759-906D-087D9F70E6E0}" srcOrd="9" destOrd="0" presId="urn:microsoft.com/office/officeart/2005/8/layout/list1"/>
    <dgm:cxn modelId="{66905975-B3F9-48CA-9B9F-717B960EFCF8}" type="presParOf" srcId="{DE07D873-A7F6-4A5F-9CB8-B8A8251D38C7}" destId="{99DE3055-D6DC-467A-9903-20F0FFC5D133}" srcOrd="10" destOrd="0" presId="urn:microsoft.com/office/officeart/2005/8/layout/list1"/>
    <dgm:cxn modelId="{819FFC4C-7C15-4146-BEA3-57FCE70D4325}" type="presParOf" srcId="{DE07D873-A7F6-4A5F-9CB8-B8A8251D38C7}" destId="{878F4C61-5EFB-46B4-8809-4C6FA914284C}" srcOrd="11" destOrd="0" presId="urn:microsoft.com/office/officeart/2005/8/layout/list1"/>
    <dgm:cxn modelId="{023EABF7-E4D2-49A9-9884-5F06D4B380D2}" type="presParOf" srcId="{DE07D873-A7F6-4A5F-9CB8-B8A8251D38C7}" destId="{179766C1-C06E-4DBF-906C-E042098EFC37}" srcOrd="12" destOrd="0" presId="urn:microsoft.com/office/officeart/2005/8/layout/list1"/>
    <dgm:cxn modelId="{52384266-3120-42FB-A6CF-78F579F388AB}" type="presParOf" srcId="{179766C1-C06E-4DBF-906C-E042098EFC37}" destId="{FFCA7E13-961D-44C6-A6BD-846ADA6CC07C}" srcOrd="0" destOrd="0" presId="urn:microsoft.com/office/officeart/2005/8/layout/list1"/>
    <dgm:cxn modelId="{8E1C09F0-9DCF-456B-9731-822983CF3BB5}" type="presParOf" srcId="{179766C1-C06E-4DBF-906C-E042098EFC37}" destId="{BE73D3CD-1BBF-440A-9635-F86E290D970A}" srcOrd="1" destOrd="0" presId="urn:microsoft.com/office/officeart/2005/8/layout/list1"/>
    <dgm:cxn modelId="{88A774AC-6639-4D25-9AEE-825ACCE46160}" type="presParOf" srcId="{DE07D873-A7F6-4A5F-9CB8-B8A8251D38C7}" destId="{3B3B8A0A-383A-443C-ABCA-8D516C71CF8A}" srcOrd="13" destOrd="0" presId="urn:microsoft.com/office/officeart/2005/8/layout/list1"/>
    <dgm:cxn modelId="{CB30B94B-5CAE-430F-99CE-6CCB9057DA49}" type="presParOf" srcId="{DE07D873-A7F6-4A5F-9CB8-B8A8251D38C7}" destId="{8DB3FB6C-2028-43BB-AE1D-454D12A6392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8D6413-8E86-4DE7-8C61-901111804A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C475F789-4750-410E-BC80-96BA223C980A}">
      <dgm:prSet phldrT="[Texto]" custT="1"/>
      <dgm:spPr/>
      <dgm:t>
        <a:bodyPr/>
        <a:lstStyle/>
        <a:p>
          <a:r>
            <a:rPr lang="es-ES" sz="1600" b="0" i="0" u="none" dirty="0">
              <a:latin typeface="Corbel" panose="020B0503020204020204" pitchFamily="34" charset="0"/>
            </a:rPr>
            <a:t>Prioridad 1</a:t>
          </a:r>
          <a:endParaRPr lang="es-ES" sz="1600" b="1" dirty="0">
            <a:latin typeface="Corbel" panose="020B0503020204020204" pitchFamily="34" charset="0"/>
          </a:endParaRPr>
        </a:p>
      </dgm:t>
    </dgm:pt>
    <dgm:pt modelId="{3494B3E8-D620-496D-8C32-835F6333D62B}" type="parTrans" cxnId="{FBF422F8-447F-4482-8C15-E38C45F5A9B3}">
      <dgm:prSet/>
      <dgm:spPr/>
      <dgm:t>
        <a:bodyPr/>
        <a:lstStyle/>
        <a:p>
          <a:endParaRPr lang="es-ES"/>
        </a:p>
      </dgm:t>
    </dgm:pt>
    <dgm:pt modelId="{40CF2B97-2D33-468A-BA10-B90BE83A79F2}" type="sibTrans" cxnId="{FBF422F8-447F-4482-8C15-E38C45F5A9B3}">
      <dgm:prSet/>
      <dgm:spPr/>
      <dgm:t>
        <a:bodyPr/>
        <a:lstStyle/>
        <a:p>
          <a:endParaRPr lang="es-ES"/>
        </a:p>
      </dgm:t>
    </dgm:pt>
    <dgm:pt modelId="{079E0568-3A2B-4FC4-B764-A2D60BD2B34D}">
      <dgm:prSet/>
      <dgm:spPr/>
      <dgm:t>
        <a:bodyPr/>
        <a:lstStyle/>
        <a:p>
          <a:r>
            <a:rPr lang="es-ES" b="0" i="0" u="none" smtClean="0"/>
            <a:t>Acuerdos coordinados entre Administraciones y Empresarios</a:t>
          </a:r>
          <a:endParaRPr lang="es-ES" dirty="0"/>
        </a:p>
      </dgm:t>
    </dgm:pt>
    <dgm:pt modelId="{BB302FCD-44C2-4928-B6D3-97F7A2D12271}" type="parTrans" cxnId="{6C295F73-1A83-4EE4-9A30-6BACDA9EFC1D}">
      <dgm:prSet/>
      <dgm:spPr/>
      <dgm:t>
        <a:bodyPr/>
        <a:lstStyle/>
        <a:p>
          <a:endParaRPr lang="es-ES"/>
        </a:p>
      </dgm:t>
    </dgm:pt>
    <dgm:pt modelId="{6EB4B2AB-772B-467B-95CB-6B14267EF2E9}" type="sibTrans" cxnId="{6C295F73-1A83-4EE4-9A30-6BACDA9EFC1D}">
      <dgm:prSet/>
      <dgm:spPr/>
      <dgm:t>
        <a:bodyPr/>
        <a:lstStyle/>
        <a:p>
          <a:endParaRPr lang="es-ES"/>
        </a:p>
      </dgm:t>
    </dgm:pt>
    <dgm:pt modelId="{69E759D7-AC1E-4804-B7D6-8281C2DAFA51}">
      <dgm:prSet/>
      <dgm:spPr/>
      <dgm:t>
        <a:bodyPr/>
        <a:lstStyle/>
        <a:p>
          <a:r>
            <a:rPr lang="es-ES" b="0" i="0" u="none" smtClean="0"/>
            <a:t>Aplazamiento en la liquidación y pago del IVA </a:t>
          </a:r>
          <a:endParaRPr lang="es-ES"/>
        </a:p>
      </dgm:t>
    </dgm:pt>
    <dgm:pt modelId="{D7724789-418A-4109-B1FF-1F6BBBA8E8A7}" type="parTrans" cxnId="{05431C28-F77B-4F35-99AB-3A5F2B763F7B}">
      <dgm:prSet/>
      <dgm:spPr/>
      <dgm:t>
        <a:bodyPr/>
        <a:lstStyle/>
        <a:p>
          <a:endParaRPr lang="es-ES"/>
        </a:p>
      </dgm:t>
    </dgm:pt>
    <dgm:pt modelId="{9F2E7ECF-7085-46B2-A528-9FCBD18F9D17}" type="sibTrans" cxnId="{05431C28-F77B-4F35-99AB-3A5F2B763F7B}">
      <dgm:prSet/>
      <dgm:spPr/>
      <dgm:t>
        <a:bodyPr/>
        <a:lstStyle/>
        <a:p>
          <a:endParaRPr lang="es-ES"/>
        </a:p>
      </dgm:t>
    </dgm:pt>
    <dgm:pt modelId="{1E5771D8-D537-4016-A04E-9672F608D807}">
      <dgm:prSet/>
      <dgm:spPr/>
      <dgm:t>
        <a:bodyPr/>
        <a:lstStyle/>
        <a:p>
          <a:r>
            <a:rPr lang="es-ES" b="0" i="0" u="none" smtClean="0"/>
            <a:t>Campaña refuerce la imagen de seguridad sanitaria del destino</a:t>
          </a:r>
          <a:endParaRPr lang="es-ES"/>
        </a:p>
      </dgm:t>
    </dgm:pt>
    <dgm:pt modelId="{DCF89D2E-FA6B-4024-8118-48131568740A}" type="parTrans" cxnId="{BD9CEE28-A9BE-4996-BB27-AD376DBEC7E3}">
      <dgm:prSet/>
      <dgm:spPr/>
      <dgm:t>
        <a:bodyPr/>
        <a:lstStyle/>
        <a:p>
          <a:endParaRPr lang="es-ES"/>
        </a:p>
      </dgm:t>
    </dgm:pt>
    <dgm:pt modelId="{BB941DFC-C8D1-4E81-BACA-82D4C7441A58}" type="sibTrans" cxnId="{BD9CEE28-A9BE-4996-BB27-AD376DBEC7E3}">
      <dgm:prSet/>
      <dgm:spPr/>
      <dgm:t>
        <a:bodyPr/>
        <a:lstStyle/>
        <a:p>
          <a:endParaRPr lang="es-ES"/>
        </a:p>
      </dgm:t>
    </dgm:pt>
    <dgm:pt modelId="{906DABB4-15CF-4FA2-A36C-606CF9A13683}">
      <dgm:prSet/>
      <dgm:spPr/>
      <dgm:t>
        <a:bodyPr/>
        <a:lstStyle/>
        <a:p>
          <a:r>
            <a:rPr lang="es-ES" b="0" i="0" u="none" smtClean="0"/>
            <a:t>Campañas de marketing en redes sociales</a:t>
          </a:r>
          <a:endParaRPr lang="es-ES"/>
        </a:p>
      </dgm:t>
    </dgm:pt>
    <dgm:pt modelId="{A9412483-1656-4EFE-A4EA-1A39DAB58E0D}" type="parTrans" cxnId="{3A5CFB7D-9672-4AC4-AA5A-42844F3B892A}">
      <dgm:prSet/>
      <dgm:spPr/>
      <dgm:t>
        <a:bodyPr/>
        <a:lstStyle/>
        <a:p>
          <a:endParaRPr lang="es-ES"/>
        </a:p>
      </dgm:t>
    </dgm:pt>
    <dgm:pt modelId="{E285A711-7FF6-4E4A-B5F1-17A4EA382551}" type="sibTrans" cxnId="{3A5CFB7D-9672-4AC4-AA5A-42844F3B892A}">
      <dgm:prSet/>
      <dgm:spPr/>
      <dgm:t>
        <a:bodyPr/>
        <a:lstStyle/>
        <a:p>
          <a:endParaRPr lang="es-ES"/>
        </a:p>
      </dgm:t>
    </dgm:pt>
    <dgm:pt modelId="{47844BE4-28D8-4302-8895-2746CE603A58}">
      <dgm:prSet/>
      <dgm:spPr/>
      <dgm:t>
        <a:bodyPr/>
        <a:lstStyle/>
        <a:p>
          <a:r>
            <a:rPr lang="es-ES" b="0" i="0" u="none" smtClean="0"/>
            <a:t>Campañas enfocadas a actividades de turismo de interior</a:t>
          </a:r>
          <a:endParaRPr lang="es-ES"/>
        </a:p>
      </dgm:t>
    </dgm:pt>
    <dgm:pt modelId="{17FBC4B3-A551-4ABC-8899-9C14E37529A9}" type="parTrans" cxnId="{D8BA0879-2095-4E5B-8909-B2982E2B386D}">
      <dgm:prSet/>
      <dgm:spPr/>
      <dgm:t>
        <a:bodyPr/>
        <a:lstStyle/>
        <a:p>
          <a:endParaRPr lang="es-ES"/>
        </a:p>
      </dgm:t>
    </dgm:pt>
    <dgm:pt modelId="{39958EFE-A4D8-41AE-B168-1750257A54C2}" type="sibTrans" cxnId="{D8BA0879-2095-4E5B-8909-B2982E2B386D}">
      <dgm:prSet/>
      <dgm:spPr/>
      <dgm:t>
        <a:bodyPr/>
        <a:lstStyle/>
        <a:p>
          <a:endParaRPr lang="es-ES"/>
        </a:p>
      </dgm:t>
    </dgm:pt>
    <dgm:pt modelId="{3A6A735C-FF7C-4D33-A50F-D19121FF5969}">
      <dgm:prSet/>
      <dgm:spPr/>
      <dgm:t>
        <a:bodyPr/>
        <a:lstStyle/>
        <a:p>
          <a:r>
            <a:rPr lang="es-ES" b="0" i="0" u="none" smtClean="0"/>
            <a:t>Crear un boletín de inteligencia turística de seguimiento mensual de la crisis</a:t>
          </a:r>
          <a:endParaRPr lang="es-ES"/>
        </a:p>
      </dgm:t>
    </dgm:pt>
    <dgm:pt modelId="{E31AC07D-C1B1-4D67-8B24-0D189B125B8B}" type="parTrans" cxnId="{291060FB-970E-42FA-815A-7FB2D05F548B}">
      <dgm:prSet/>
      <dgm:spPr/>
      <dgm:t>
        <a:bodyPr/>
        <a:lstStyle/>
        <a:p>
          <a:endParaRPr lang="es-ES"/>
        </a:p>
      </dgm:t>
    </dgm:pt>
    <dgm:pt modelId="{95F5D059-71F5-460C-99CC-0826A85DDE79}" type="sibTrans" cxnId="{291060FB-970E-42FA-815A-7FB2D05F548B}">
      <dgm:prSet/>
      <dgm:spPr/>
      <dgm:t>
        <a:bodyPr/>
        <a:lstStyle/>
        <a:p>
          <a:endParaRPr lang="es-ES"/>
        </a:p>
      </dgm:t>
    </dgm:pt>
    <dgm:pt modelId="{8C7F2386-3CF9-48E7-83DB-54A7D4565214}">
      <dgm:prSet/>
      <dgm:spPr/>
      <dgm:t>
        <a:bodyPr/>
        <a:lstStyle/>
        <a:p>
          <a:r>
            <a:rPr lang="es-ES" b="0" i="0" u="none" smtClean="0"/>
            <a:t>Diferimiento de los pagos fraccionados del Impuesto de Sociedades </a:t>
          </a:r>
          <a:endParaRPr lang="es-ES"/>
        </a:p>
      </dgm:t>
    </dgm:pt>
    <dgm:pt modelId="{AC20197A-AE5D-4F09-8ED8-CD22DECE7430}" type="parTrans" cxnId="{7E11486A-50C8-4635-8FBA-D6F8ED9D1793}">
      <dgm:prSet/>
      <dgm:spPr/>
      <dgm:t>
        <a:bodyPr/>
        <a:lstStyle/>
        <a:p>
          <a:endParaRPr lang="es-ES"/>
        </a:p>
      </dgm:t>
    </dgm:pt>
    <dgm:pt modelId="{67A8DF9D-076E-44F6-9329-3C568383DE31}" type="sibTrans" cxnId="{7E11486A-50C8-4635-8FBA-D6F8ED9D1793}">
      <dgm:prSet/>
      <dgm:spPr/>
      <dgm:t>
        <a:bodyPr/>
        <a:lstStyle/>
        <a:p>
          <a:endParaRPr lang="es-ES"/>
        </a:p>
      </dgm:t>
    </dgm:pt>
    <dgm:pt modelId="{345AEB31-B9D3-4A51-85C5-DB6B9682043D}">
      <dgm:prSet/>
      <dgm:spPr/>
      <dgm:t>
        <a:bodyPr/>
        <a:lstStyle/>
        <a:p>
          <a:r>
            <a:rPr lang="es-ES" b="0" i="0" u="none" smtClean="0"/>
            <a:t>Diseño de campañas de promoción gradual: nacional, mercados europeos próximos, …</a:t>
          </a:r>
          <a:endParaRPr lang="es-ES"/>
        </a:p>
      </dgm:t>
    </dgm:pt>
    <dgm:pt modelId="{A97ED535-5225-4BF1-BDD2-96713481A650}" type="parTrans" cxnId="{974CDF24-C3A9-414F-A102-62044E414B4A}">
      <dgm:prSet/>
      <dgm:spPr/>
      <dgm:t>
        <a:bodyPr/>
        <a:lstStyle/>
        <a:p>
          <a:endParaRPr lang="es-ES"/>
        </a:p>
      </dgm:t>
    </dgm:pt>
    <dgm:pt modelId="{558FC24D-D46E-4148-8608-7070EA61BF93}" type="sibTrans" cxnId="{974CDF24-C3A9-414F-A102-62044E414B4A}">
      <dgm:prSet/>
      <dgm:spPr/>
      <dgm:t>
        <a:bodyPr/>
        <a:lstStyle/>
        <a:p>
          <a:endParaRPr lang="es-ES"/>
        </a:p>
      </dgm:t>
    </dgm:pt>
    <dgm:pt modelId="{B2793F20-5AF5-4AAE-9A59-2838F93E7734}">
      <dgm:prSet/>
      <dgm:spPr/>
      <dgm:t>
        <a:bodyPr/>
        <a:lstStyle/>
        <a:p>
          <a:r>
            <a:rPr lang="es-ES" b="0" i="0" u="none" smtClean="0"/>
            <a:t>Garantizar una línea específica de apoyo público para subsectores turísticos </a:t>
          </a:r>
          <a:endParaRPr lang="es-ES"/>
        </a:p>
      </dgm:t>
    </dgm:pt>
    <dgm:pt modelId="{2F77C971-B469-41A0-996B-A0FDEA99806F}" type="parTrans" cxnId="{3D8B430F-4A07-4226-ADAE-7E4C23677904}">
      <dgm:prSet/>
      <dgm:spPr/>
      <dgm:t>
        <a:bodyPr/>
        <a:lstStyle/>
        <a:p>
          <a:endParaRPr lang="es-ES"/>
        </a:p>
      </dgm:t>
    </dgm:pt>
    <dgm:pt modelId="{D0166868-5C3B-4F30-A037-CC2AF7D313FF}" type="sibTrans" cxnId="{3D8B430F-4A07-4226-ADAE-7E4C23677904}">
      <dgm:prSet/>
      <dgm:spPr/>
      <dgm:t>
        <a:bodyPr/>
        <a:lstStyle/>
        <a:p>
          <a:endParaRPr lang="es-ES"/>
        </a:p>
      </dgm:t>
    </dgm:pt>
    <dgm:pt modelId="{5706F695-3A34-4E0D-8485-52994926EC58}">
      <dgm:prSet/>
      <dgm:spPr/>
      <dgm:t>
        <a:bodyPr/>
        <a:lstStyle/>
        <a:p>
          <a:r>
            <a:rPr lang="es-ES" b="0" i="0" u="none" smtClean="0"/>
            <a:t>Gestión con Aena para recobrar los vuelos al aeropuerto de Málaga</a:t>
          </a:r>
          <a:endParaRPr lang="es-ES"/>
        </a:p>
      </dgm:t>
    </dgm:pt>
    <dgm:pt modelId="{8B0B45BB-BA13-4DE4-81DD-BF795E75748B}" type="parTrans" cxnId="{BE4D65A5-F316-4C37-A95D-031C8A7A39C9}">
      <dgm:prSet/>
      <dgm:spPr/>
      <dgm:t>
        <a:bodyPr/>
        <a:lstStyle/>
        <a:p>
          <a:endParaRPr lang="es-ES"/>
        </a:p>
      </dgm:t>
    </dgm:pt>
    <dgm:pt modelId="{F6409856-38B7-4D9A-BC2D-FAAF7DE8BA00}" type="sibTrans" cxnId="{BE4D65A5-F316-4C37-A95D-031C8A7A39C9}">
      <dgm:prSet/>
      <dgm:spPr/>
      <dgm:t>
        <a:bodyPr/>
        <a:lstStyle/>
        <a:p>
          <a:endParaRPr lang="es-ES"/>
        </a:p>
      </dgm:t>
    </dgm:pt>
    <dgm:pt modelId="{A5B420F6-F708-451B-B50B-A6327574D362}">
      <dgm:prSet/>
      <dgm:spPr/>
      <dgm:t>
        <a:bodyPr/>
        <a:lstStyle/>
        <a:p>
          <a:r>
            <a:rPr lang="es-ES" b="0" i="0" u="none" smtClean="0"/>
            <a:t>Incentivar la retención de puestos de trabajo</a:t>
          </a:r>
          <a:endParaRPr lang="es-ES"/>
        </a:p>
      </dgm:t>
    </dgm:pt>
    <dgm:pt modelId="{C51F8606-6F2B-4DDB-880D-0E6C3743E402}" type="parTrans" cxnId="{B27F9556-D0FD-4148-9DF9-6647B5B07DC7}">
      <dgm:prSet/>
      <dgm:spPr/>
      <dgm:t>
        <a:bodyPr/>
        <a:lstStyle/>
        <a:p>
          <a:endParaRPr lang="es-ES"/>
        </a:p>
      </dgm:t>
    </dgm:pt>
    <dgm:pt modelId="{5CB2EBA2-429C-4F14-8985-326D4891E47D}" type="sibTrans" cxnId="{B27F9556-D0FD-4148-9DF9-6647B5B07DC7}">
      <dgm:prSet/>
      <dgm:spPr/>
      <dgm:t>
        <a:bodyPr/>
        <a:lstStyle/>
        <a:p>
          <a:endParaRPr lang="es-ES"/>
        </a:p>
      </dgm:t>
    </dgm:pt>
    <dgm:pt modelId="{3DE52670-4503-45F7-B63E-40772F82163C}">
      <dgm:prSet/>
      <dgm:spPr/>
      <dgm:t>
        <a:bodyPr/>
        <a:lstStyle/>
        <a:p>
          <a:r>
            <a:rPr lang="es-ES" b="0" i="0" u="none" smtClean="0"/>
            <a:t>Incluir al turismo en las medidas excepcionales de apoyo a las empresas</a:t>
          </a:r>
          <a:endParaRPr lang="es-ES"/>
        </a:p>
      </dgm:t>
    </dgm:pt>
    <dgm:pt modelId="{C80863C4-DD63-4610-869F-E9B487CF63A9}" type="parTrans" cxnId="{0D343FAB-5F55-44B3-B065-5C8E5616DB39}">
      <dgm:prSet/>
      <dgm:spPr/>
      <dgm:t>
        <a:bodyPr/>
        <a:lstStyle/>
        <a:p>
          <a:endParaRPr lang="es-ES"/>
        </a:p>
      </dgm:t>
    </dgm:pt>
    <dgm:pt modelId="{51E0B715-3FAC-49B2-B51A-8DAB2362431F}" type="sibTrans" cxnId="{0D343FAB-5F55-44B3-B065-5C8E5616DB39}">
      <dgm:prSet/>
      <dgm:spPr/>
      <dgm:t>
        <a:bodyPr/>
        <a:lstStyle/>
        <a:p>
          <a:endParaRPr lang="es-ES"/>
        </a:p>
      </dgm:t>
    </dgm:pt>
    <dgm:pt modelId="{B870CBD3-2C97-4EE8-98C6-E3C636D8AF45}">
      <dgm:prSet/>
      <dgm:spPr/>
      <dgm:t>
        <a:bodyPr/>
        <a:lstStyle/>
        <a:p>
          <a:r>
            <a:rPr lang="es-ES" b="0" i="0" u="none" smtClean="0"/>
            <a:t>Interlocución única por parte de la Presidencia de Diputación y de Aehcos</a:t>
          </a:r>
          <a:endParaRPr lang="es-ES"/>
        </a:p>
      </dgm:t>
    </dgm:pt>
    <dgm:pt modelId="{F6C69A61-F106-48DA-BB5A-4766C6CF3B44}" type="parTrans" cxnId="{BFBF2F82-0849-4445-AC8E-65BF3D383263}">
      <dgm:prSet/>
      <dgm:spPr/>
      <dgm:t>
        <a:bodyPr/>
        <a:lstStyle/>
        <a:p>
          <a:endParaRPr lang="es-ES"/>
        </a:p>
      </dgm:t>
    </dgm:pt>
    <dgm:pt modelId="{A75CD964-1808-4FFD-8845-399A48132B91}" type="sibTrans" cxnId="{BFBF2F82-0849-4445-AC8E-65BF3D383263}">
      <dgm:prSet/>
      <dgm:spPr/>
      <dgm:t>
        <a:bodyPr/>
        <a:lstStyle/>
        <a:p>
          <a:endParaRPr lang="es-ES"/>
        </a:p>
      </dgm:t>
    </dgm:pt>
    <dgm:pt modelId="{8258D957-18CE-43E2-A7E6-314C4BE89C9C}">
      <dgm:prSet/>
      <dgm:spPr/>
      <dgm:t>
        <a:bodyPr/>
        <a:lstStyle/>
        <a:p>
          <a:r>
            <a:rPr lang="es-ES" b="0" i="0" u="none" smtClean="0"/>
            <a:t>Ofrecer protocolos de seguridad sanitarias en sus establecimientos</a:t>
          </a:r>
          <a:endParaRPr lang="es-ES"/>
        </a:p>
      </dgm:t>
    </dgm:pt>
    <dgm:pt modelId="{1D4265DF-742A-4DD9-B920-541E96D60DC9}" type="parTrans" cxnId="{09CE303F-8921-458D-BDB8-0841524E3DE0}">
      <dgm:prSet/>
      <dgm:spPr/>
      <dgm:t>
        <a:bodyPr/>
        <a:lstStyle/>
        <a:p>
          <a:endParaRPr lang="es-ES"/>
        </a:p>
      </dgm:t>
    </dgm:pt>
    <dgm:pt modelId="{43F7FA36-B0AD-4EF1-AB32-D7FA38583ACB}" type="sibTrans" cxnId="{09CE303F-8921-458D-BDB8-0841524E3DE0}">
      <dgm:prSet/>
      <dgm:spPr/>
      <dgm:t>
        <a:bodyPr/>
        <a:lstStyle/>
        <a:p>
          <a:endParaRPr lang="es-ES"/>
        </a:p>
      </dgm:t>
    </dgm:pt>
    <dgm:pt modelId="{D42E962F-AC37-4F1F-8C5B-D55AD47F272D}">
      <dgm:prSet/>
      <dgm:spPr/>
      <dgm:t>
        <a:bodyPr/>
        <a:lstStyle/>
        <a:p>
          <a:r>
            <a:rPr lang="es-ES" b="0" i="0" u="none" smtClean="0"/>
            <a:t>Otorgar mayores facilidades para cancelaciones o cambios de reservas</a:t>
          </a:r>
          <a:endParaRPr lang="es-ES"/>
        </a:p>
      </dgm:t>
    </dgm:pt>
    <dgm:pt modelId="{52EE4DB6-0D7E-40A5-AEE6-4E0F4C2ED823}" type="parTrans" cxnId="{95FD9B59-8841-4AAB-809B-7A1822D859AC}">
      <dgm:prSet/>
      <dgm:spPr/>
      <dgm:t>
        <a:bodyPr/>
        <a:lstStyle/>
        <a:p>
          <a:endParaRPr lang="es-ES"/>
        </a:p>
      </dgm:t>
    </dgm:pt>
    <dgm:pt modelId="{FD962E9E-18F4-4EEF-ABB1-EE745E494E4F}" type="sibTrans" cxnId="{95FD9B59-8841-4AAB-809B-7A1822D859AC}">
      <dgm:prSet/>
      <dgm:spPr/>
      <dgm:t>
        <a:bodyPr/>
        <a:lstStyle/>
        <a:p>
          <a:endParaRPr lang="es-ES"/>
        </a:p>
      </dgm:t>
    </dgm:pt>
    <dgm:pt modelId="{E705C46C-B09F-4993-B1D7-1DC56AAAAB36}">
      <dgm:prSet/>
      <dgm:spPr/>
      <dgm:t>
        <a:bodyPr/>
        <a:lstStyle/>
        <a:p>
          <a:r>
            <a:rPr lang="es-ES" b="0" i="0" u="none" smtClean="0"/>
            <a:t>Política de precios, en una primera etapa de recuperación, competitiva</a:t>
          </a:r>
          <a:endParaRPr lang="es-ES"/>
        </a:p>
      </dgm:t>
    </dgm:pt>
    <dgm:pt modelId="{845440B9-3E17-4C44-8629-23AF4CF1E75B}" type="parTrans" cxnId="{C5854952-8999-417A-A404-ABEBB807E5B8}">
      <dgm:prSet/>
      <dgm:spPr/>
      <dgm:t>
        <a:bodyPr/>
        <a:lstStyle/>
        <a:p>
          <a:endParaRPr lang="es-ES"/>
        </a:p>
      </dgm:t>
    </dgm:pt>
    <dgm:pt modelId="{1D407E4D-5668-4742-B1A0-60351D74C69B}" type="sibTrans" cxnId="{C5854952-8999-417A-A404-ABEBB807E5B8}">
      <dgm:prSet/>
      <dgm:spPr/>
      <dgm:t>
        <a:bodyPr/>
        <a:lstStyle/>
        <a:p>
          <a:endParaRPr lang="es-ES"/>
        </a:p>
      </dgm:t>
    </dgm:pt>
    <dgm:pt modelId="{3A5FDCD5-00AD-4451-846A-E2EFB1020B08}">
      <dgm:prSet/>
      <dgm:spPr/>
      <dgm:t>
        <a:bodyPr/>
        <a:lstStyle/>
        <a:p>
          <a:r>
            <a:rPr lang="es-ES" b="0" i="0" u="none" smtClean="0"/>
            <a:t>Respuesta inmediata con una campaña potente de promoción en el mercado nacional</a:t>
          </a:r>
          <a:endParaRPr lang="es-ES"/>
        </a:p>
      </dgm:t>
    </dgm:pt>
    <dgm:pt modelId="{5F69E475-DBB2-4A3D-A451-5DCC95D01850}" type="parTrans" cxnId="{726E3952-95C6-40D3-9F50-56D3C20D4A2D}">
      <dgm:prSet/>
      <dgm:spPr/>
      <dgm:t>
        <a:bodyPr/>
        <a:lstStyle/>
        <a:p>
          <a:endParaRPr lang="es-ES"/>
        </a:p>
      </dgm:t>
    </dgm:pt>
    <dgm:pt modelId="{661AC66E-24FF-4960-B372-41C13C152C7A}" type="sibTrans" cxnId="{726E3952-95C6-40D3-9F50-56D3C20D4A2D}">
      <dgm:prSet/>
      <dgm:spPr/>
      <dgm:t>
        <a:bodyPr/>
        <a:lstStyle/>
        <a:p>
          <a:endParaRPr lang="es-ES"/>
        </a:p>
      </dgm:t>
    </dgm:pt>
    <dgm:pt modelId="{5505B8E3-2235-4165-BB5D-176E57B41C43}">
      <dgm:prSet/>
      <dgm:spPr/>
      <dgm:t>
        <a:bodyPr/>
        <a:lstStyle/>
        <a:p>
          <a:r>
            <a:rPr lang="es-ES" b="0" i="0" u="none" smtClean="0"/>
            <a:t>Seguir apostando por la calidad en los servicios como factor diferencial de excelencia</a:t>
          </a:r>
          <a:endParaRPr lang="es-ES"/>
        </a:p>
      </dgm:t>
    </dgm:pt>
    <dgm:pt modelId="{70C976E9-4B6D-44A9-AF19-EC6BCBDDD1F0}" type="parTrans" cxnId="{590398E4-7C22-4072-B523-553DCA7145F2}">
      <dgm:prSet/>
      <dgm:spPr/>
      <dgm:t>
        <a:bodyPr/>
        <a:lstStyle/>
        <a:p>
          <a:endParaRPr lang="es-ES"/>
        </a:p>
      </dgm:t>
    </dgm:pt>
    <dgm:pt modelId="{32A887AE-EA19-4142-9E5B-21A508DE300C}" type="sibTrans" cxnId="{590398E4-7C22-4072-B523-553DCA7145F2}">
      <dgm:prSet/>
      <dgm:spPr/>
      <dgm:t>
        <a:bodyPr/>
        <a:lstStyle/>
        <a:p>
          <a:endParaRPr lang="es-ES"/>
        </a:p>
      </dgm:t>
    </dgm:pt>
    <dgm:pt modelId="{E2D39997-3C28-4407-ADEF-A16C5FD5F3DE}">
      <dgm:prSet/>
      <dgm:spPr/>
      <dgm:t>
        <a:bodyPr/>
        <a:lstStyle/>
        <a:p>
          <a:r>
            <a:rPr lang="es-ES" b="0" i="0" u="none" smtClean="0"/>
            <a:t>Planes similares al del Imserso para este mismo verano, por ejemplo, para el personal sanitario</a:t>
          </a:r>
          <a:endParaRPr lang="es-ES"/>
        </a:p>
      </dgm:t>
    </dgm:pt>
    <dgm:pt modelId="{4C945D43-9727-43A2-BCEA-1A9DD2B05A04}" type="parTrans" cxnId="{8D87F499-07BC-4E4C-8EB1-81844C5A0E5D}">
      <dgm:prSet/>
      <dgm:spPr/>
      <dgm:t>
        <a:bodyPr/>
        <a:lstStyle/>
        <a:p>
          <a:endParaRPr lang="es-ES"/>
        </a:p>
      </dgm:t>
    </dgm:pt>
    <dgm:pt modelId="{2FDEE0ED-98FC-41F2-9276-E9E9066A7F83}" type="sibTrans" cxnId="{8D87F499-07BC-4E4C-8EB1-81844C5A0E5D}">
      <dgm:prSet/>
      <dgm:spPr/>
      <dgm:t>
        <a:bodyPr/>
        <a:lstStyle/>
        <a:p>
          <a:endParaRPr lang="es-ES"/>
        </a:p>
      </dgm:t>
    </dgm:pt>
    <dgm:pt modelId="{6CA56764-446C-4974-823F-0079F7DDD995}">
      <dgm:prSet/>
      <dgm:spPr/>
      <dgm:t>
        <a:bodyPr/>
        <a:lstStyle/>
        <a:p>
          <a:r>
            <a:rPr lang="es-ES" b="0" i="0" u="none" dirty="0" smtClean="0">
              <a:latin typeface="Corbel" panose="020B0503020204020204" pitchFamily="34" charset="0"/>
            </a:rPr>
            <a:t>Plan de comunicación para “luchar” sobre información en contra de viajar a nuestro país en coordinación con los Consulados</a:t>
          </a:r>
          <a:endParaRPr lang="es-ES" dirty="0"/>
        </a:p>
      </dgm:t>
    </dgm:pt>
    <dgm:pt modelId="{C9C037D0-7B5E-4003-832E-B45847A2E581}" type="parTrans" cxnId="{FB8B79D8-D11C-4ED7-9C51-BD939708502D}">
      <dgm:prSet/>
      <dgm:spPr/>
      <dgm:t>
        <a:bodyPr/>
        <a:lstStyle/>
        <a:p>
          <a:endParaRPr lang="es-ES"/>
        </a:p>
      </dgm:t>
    </dgm:pt>
    <dgm:pt modelId="{7583D0B1-DF9D-407C-A6BF-8FE991FCE8E2}" type="sibTrans" cxnId="{FB8B79D8-D11C-4ED7-9C51-BD939708502D}">
      <dgm:prSet/>
      <dgm:spPr/>
      <dgm:t>
        <a:bodyPr/>
        <a:lstStyle/>
        <a:p>
          <a:endParaRPr lang="es-ES"/>
        </a:p>
      </dgm:t>
    </dgm:pt>
    <dgm:pt modelId="{DE07D873-A7F6-4A5F-9CB8-B8A8251D38C7}" type="pres">
      <dgm:prSet presAssocID="{AA8D6413-8E86-4DE7-8C61-901111804A05}" presName="linear" presStyleCnt="0">
        <dgm:presLayoutVars>
          <dgm:dir/>
          <dgm:animLvl val="lvl"/>
          <dgm:resizeHandles val="exact"/>
        </dgm:presLayoutVars>
      </dgm:prSet>
      <dgm:spPr/>
      <dgm:t>
        <a:bodyPr/>
        <a:lstStyle/>
        <a:p>
          <a:endParaRPr lang="es-ES"/>
        </a:p>
      </dgm:t>
    </dgm:pt>
    <dgm:pt modelId="{37210F1D-DC1C-404C-B5C4-BBE165347890}" type="pres">
      <dgm:prSet presAssocID="{C475F789-4750-410E-BC80-96BA223C980A}" presName="parentLin" presStyleCnt="0"/>
      <dgm:spPr/>
    </dgm:pt>
    <dgm:pt modelId="{1CDBD71F-BDD6-48AA-8D6A-2DD68697C3DD}" type="pres">
      <dgm:prSet presAssocID="{C475F789-4750-410E-BC80-96BA223C980A}" presName="parentLeftMargin" presStyleLbl="node1" presStyleIdx="0" presStyleCnt="1"/>
      <dgm:spPr/>
      <dgm:t>
        <a:bodyPr/>
        <a:lstStyle/>
        <a:p>
          <a:endParaRPr lang="es-ES"/>
        </a:p>
      </dgm:t>
    </dgm:pt>
    <dgm:pt modelId="{C8ED0126-91A6-4676-BBE5-60086074F82F}" type="pres">
      <dgm:prSet presAssocID="{C475F789-4750-410E-BC80-96BA223C980A}" presName="parentText" presStyleLbl="node1" presStyleIdx="0" presStyleCnt="1">
        <dgm:presLayoutVars>
          <dgm:chMax val="0"/>
          <dgm:bulletEnabled val="1"/>
        </dgm:presLayoutVars>
      </dgm:prSet>
      <dgm:spPr/>
      <dgm:t>
        <a:bodyPr/>
        <a:lstStyle/>
        <a:p>
          <a:endParaRPr lang="es-ES"/>
        </a:p>
      </dgm:t>
    </dgm:pt>
    <dgm:pt modelId="{E2E7E122-5E73-47D2-98BD-F098F37DDC09}" type="pres">
      <dgm:prSet presAssocID="{C475F789-4750-410E-BC80-96BA223C980A}" presName="negativeSpace" presStyleCnt="0"/>
      <dgm:spPr/>
    </dgm:pt>
    <dgm:pt modelId="{81AE191F-A254-40F1-A2A2-5FBF81E3C964}" type="pres">
      <dgm:prSet presAssocID="{C475F789-4750-410E-BC80-96BA223C980A}" presName="childText" presStyleLbl="conFgAcc1" presStyleIdx="0" presStyleCnt="1">
        <dgm:presLayoutVars>
          <dgm:bulletEnabled val="1"/>
        </dgm:presLayoutVars>
      </dgm:prSet>
      <dgm:spPr/>
      <dgm:t>
        <a:bodyPr/>
        <a:lstStyle/>
        <a:p>
          <a:endParaRPr lang="es-ES"/>
        </a:p>
      </dgm:t>
    </dgm:pt>
  </dgm:ptLst>
  <dgm:cxnLst>
    <dgm:cxn modelId="{A5D7774B-BB91-4A90-99DC-CDA662258F76}" type="presOf" srcId="{079E0568-3A2B-4FC4-B764-A2D60BD2B34D}" destId="{81AE191F-A254-40F1-A2A2-5FBF81E3C964}" srcOrd="0" destOrd="0" presId="urn:microsoft.com/office/officeart/2005/8/layout/list1"/>
    <dgm:cxn modelId="{09CE303F-8921-458D-BDB8-0841524E3DE0}" srcId="{C475F789-4750-410E-BC80-96BA223C980A}" destId="{8258D957-18CE-43E2-A7E6-314C4BE89C9C}" srcOrd="13" destOrd="0" parTransId="{1D4265DF-742A-4DD9-B920-541E96D60DC9}" sibTransId="{43F7FA36-B0AD-4EF1-AB32-D7FA38583ACB}"/>
    <dgm:cxn modelId="{3A5CFB7D-9672-4AC4-AA5A-42844F3B892A}" srcId="{C475F789-4750-410E-BC80-96BA223C980A}" destId="{906DABB4-15CF-4FA2-A36C-606CF9A13683}" srcOrd="3" destOrd="0" parTransId="{A9412483-1656-4EFE-A4EA-1A39DAB58E0D}" sibTransId="{E285A711-7FF6-4E4A-B5F1-17A4EA382551}"/>
    <dgm:cxn modelId="{6C10F19B-9355-4504-ACF0-128814910F6E}" type="presOf" srcId="{3A6A735C-FF7C-4D33-A50F-D19121FF5969}" destId="{81AE191F-A254-40F1-A2A2-5FBF81E3C964}" srcOrd="0" destOrd="5" presId="urn:microsoft.com/office/officeart/2005/8/layout/list1"/>
    <dgm:cxn modelId="{6658EE87-3318-43B9-A579-E4BDFA519D8E}" type="presOf" srcId="{906DABB4-15CF-4FA2-A36C-606CF9A13683}" destId="{81AE191F-A254-40F1-A2A2-5FBF81E3C964}" srcOrd="0" destOrd="3" presId="urn:microsoft.com/office/officeart/2005/8/layout/list1"/>
    <dgm:cxn modelId="{34456497-736C-42A2-96D6-3628CA4F6D61}" type="presOf" srcId="{6CA56764-446C-4974-823F-0079F7DDD995}" destId="{81AE191F-A254-40F1-A2A2-5FBF81E3C964}" srcOrd="0" destOrd="19" presId="urn:microsoft.com/office/officeart/2005/8/layout/list1"/>
    <dgm:cxn modelId="{A851B847-62CD-4DB1-81AA-E4BAB01F7EF9}" type="presOf" srcId="{8258D957-18CE-43E2-A7E6-314C4BE89C9C}" destId="{81AE191F-A254-40F1-A2A2-5FBF81E3C964}" srcOrd="0" destOrd="13" presId="urn:microsoft.com/office/officeart/2005/8/layout/list1"/>
    <dgm:cxn modelId="{590398E4-7C22-4072-B523-553DCA7145F2}" srcId="{C475F789-4750-410E-BC80-96BA223C980A}" destId="{5505B8E3-2235-4165-BB5D-176E57B41C43}" srcOrd="17" destOrd="0" parTransId="{70C976E9-4B6D-44A9-AF19-EC6BCBDDD1F0}" sibTransId="{32A887AE-EA19-4142-9E5B-21A508DE300C}"/>
    <dgm:cxn modelId="{295B9642-BBBE-4164-96DB-0B61609E6934}" type="presOf" srcId="{3DE52670-4503-45F7-B63E-40772F82163C}" destId="{81AE191F-A254-40F1-A2A2-5FBF81E3C964}" srcOrd="0" destOrd="11" presId="urn:microsoft.com/office/officeart/2005/8/layout/list1"/>
    <dgm:cxn modelId="{6C295F73-1A83-4EE4-9A30-6BACDA9EFC1D}" srcId="{C475F789-4750-410E-BC80-96BA223C980A}" destId="{079E0568-3A2B-4FC4-B764-A2D60BD2B34D}" srcOrd="0" destOrd="0" parTransId="{BB302FCD-44C2-4928-B6D3-97F7A2D12271}" sibTransId="{6EB4B2AB-772B-467B-95CB-6B14267EF2E9}"/>
    <dgm:cxn modelId="{974CDF24-C3A9-414F-A102-62044E414B4A}" srcId="{C475F789-4750-410E-BC80-96BA223C980A}" destId="{345AEB31-B9D3-4A51-85C5-DB6B9682043D}" srcOrd="7" destOrd="0" parTransId="{A97ED535-5225-4BF1-BDD2-96713481A650}" sibTransId="{558FC24D-D46E-4148-8608-7070EA61BF93}"/>
    <dgm:cxn modelId="{4DA2D520-D5CB-4D85-88D4-178935DE69B1}" type="presOf" srcId="{3A5FDCD5-00AD-4451-846A-E2EFB1020B08}" destId="{81AE191F-A254-40F1-A2A2-5FBF81E3C964}" srcOrd="0" destOrd="16" presId="urn:microsoft.com/office/officeart/2005/8/layout/list1"/>
    <dgm:cxn modelId="{77B88B4A-3666-4DA5-8D8B-DFA0E50E55C2}" type="presOf" srcId="{B870CBD3-2C97-4EE8-98C6-E3C636D8AF45}" destId="{81AE191F-A254-40F1-A2A2-5FBF81E3C964}" srcOrd="0" destOrd="12" presId="urn:microsoft.com/office/officeart/2005/8/layout/list1"/>
    <dgm:cxn modelId="{B27F9556-D0FD-4148-9DF9-6647B5B07DC7}" srcId="{C475F789-4750-410E-BC80-96BA223C980A}" destId="{A5B420F6-F708-451B-B50B-A6327574D362}" srcOrd="10" destOrd="0" parTransId="{C51F8606-6F2B-4DDB-880D-0E6C3743E402}" sibTransId="{5CB2EBA2-429C-4F14-8985-326D4891E47D}"/>
    <dgm:cxn modelId="{FB8B79D8-D11C-4ED7-9C51-BD939708502D}" srcId="{C475F789-4750-410E-BC80-96BA223C980A}" destId="{6CA56764-446C-4974-823F-0079F7DDD995}" srcOrd="19" destOrd="0" parTransId="{C9C037D0-7B5E-4003-832E-B45847A2E581}" sibTransId="{7583D0B1-DF9D-407C-A6BF-8FE991FCE8E2}"/>
    <dgm:cxn modelId="{ABCF03D6-7558-4709-803E-5C5B4E8618CB}" type="presOf" srcId="{345AEB31-B9D3-4A51-85C5-DB6B9682043D}" destId="{81AE191F-A254-40F1-A2A2-5FBF81E3C964}" srcOrd="0" destOrd="7" presId="urn:microsoft.com/office/officeart/2005/8/layout/list1"/>
    <dgm:cxn modelId="{89502E97-830F-46DD-B340-99DDA7DE24C8}" type="presOf" srcId="{1E5771D8-D537-4016-A04E-9672F608D807}" destId="{81AE191F-A254-40F1-A2A2-5FBF81E3C964}" srcOrd="0" destOrd="2" presId="urn:microsoft.com/office/officeart/2005/8/layout/list1"/>
    <dgm:cxn modelId="{AA74F172-78E3-42D9-BB7A-9D4FDBED3A6E}" type="presOf" srcId="{8C7F2386-3CF9-48E7-83DB-54A7D4565214}" destId="{81AE191F-A254-40F1-A2A2-5FBF81E3C964}" srcOrd="0" destOrd="6" presId="urn:microsoft.com/office/officeart/2005/8/layout/list1"/>
    <dgm:cxn modelId="{0D343FAB-5F55-44B3-B065-5C8E5616DB39}" srcId="{C475F789-4750-410E-BC80-96BA223C980A}" destId="{3DE52670-4503-45F7-B63E-40772F82163C}" srcOrd="11" destOrd="0" parTransId="{C80863C4-DD63-4610-869F-E9B487CF63A9}" sibTransId="{51E0B715-3FAC-49B2-B51A-8DAB2362431F}"/>
    <dgm:cxn modelId="{BFBF2F82-0849-4445-AC8E-65BF3D383263}" srcId="{C475F789-4750-410E-BC80-96BA223C980A}" destId="{B870CBD3-2C97-4EE8-98C6-E3C636D8AF45}" srcOrd="12" destOrd="0" parTransId="{F6C69A61-F106-48DA-BB5A-4766C6CF3B44}" sibTransId="{A75CD964-1808-4FFD-8845-399A48132B91}"/>
    <dgm:cxn modelId="{B685BC12-92D9-4111-8A50-8C052C9155D8}" type="presOf" srcId="{69E759D7-AC1E-4804-B7D6-8281C2DAFA51}" destId="{81AE191F-A254-40F1-A2A2-5FBF81E3C964}" srcOrd="0" destOrd="1" presId="urn:microsoft.com/office/officeart/2005/8/layout/list1"/>
    <dgm:cxn modelId="{F8B6361E-E839-4C37-AFE0-613FE205D6FE}" type="presOf" srcId="{47844BE4-28D8-4302-8895-2746CE603A58}" destId="{81AE191F-A254-40F1-A2A2-5FBF81E3C964}" srcOrd="0" destOrd="4" presId="urn:microsoft.com/office/officeart/2005/8/layout/list1"/>
    <dgm:cxn modelId="{6BD357F2-746C-45E8-907F-A3092989A7CB}" type="presOf" srcId="{C475F789-4750-410E-BC80-96BA223C980A}" destId="{1CDBD71F-BDD6-48AA-8D6A-2DD68697C3DD}" srcOrd="0" destOrd="0" presId="urn:microsoft.com/office/officeart/2005/8/layout/list1"/>
    <dgm:cxn modelId="{FBF422F8-447F-4482-8C15-E38C45F5A9B3}" srcId="{AA8D6413-8E86-4DE7-8C61-901111804A05}" destId="{C475F789-4750-410E-BC80-96BA223C980A}" srcOrd="0" destOrd="0" parTransId="{3494B3E8-D620-496D-8C32-835F6333D62B}" sibTransId="{40CF2B97-2D33-468A-BA10-B90BE83A79F2}"/>
    <dgm:cxn modelId="{05431C28-F77B-4F35-99AB-3A5F2B763F7B}" srcId="{C475F789-4750-410E-BC80-96BA223C980A}" destId="{69E759D7-AC1E-4804-B7D6-8281C2DAFA51}" srcOrd="1" destOrd="0" parTransId="{D7724789-418A-4109-B1FF-1F6BBBA8E8A7}" sibTransId="{9F2E7ECF-7085-46B2-A528-9FCBD18F9D17}"/>
    <dgm:cxn modelId="{726E3952-95C6-40D3-9F50-56D3C20D4A2D}" srcId="{C475F789-4750-410E-BC80-96BA223C980A}" destId="{3A5FDCD5-00AD-4451-846A-E2EFB1020B08}" srcOrd="16" destOrd="0" parTransId="{5F69E475-DBB2-4A3D-A451-5DCC95D01850}" sibTransId="{661AC66E-24FF-4960-B372-41C13C152C7A}"/>
    <dgm:cxn modelId="{3D8B430F-4A07-4226-ADAE-7E4C23677904}" srcId="{C475F789-4750-410E-BC80-96BA223C980A}" destId="{B2793F20-5AF5-4AAE-9A59-2838F93E7734}" srcOrd="8" destOrd="0" parTransId="{2F77C971-B469-41A0-996B-A0FDEA99806F}" sibTransId="{D0166868-5C3B-4F30-A037-CC2AF7D313FF}"/>
    <dgm:cxn modelId="{95FD9B59-8841-4AAB-809B-7A1822D859AC}" srcId="{C475F789-4750-410E-BC80-96BA223C980A}" destId="{D42E962F-AC37-4F1F-8C5B-D55AD47F272D}" srcOrd="14" destOrd="0" parTransId="{52EE4DB6-0D7E-40A5-AEE6-4E0F4C2ED823}" sibTransId="{FD962E9E-18F4-4EEF-ABB1-EE745E494E4F}"/>
    <dgm:cxn modelId="{047F478D-8214-4439-86A8-BC55AC22837C}" type="presOf" srcId="{C475F789-4750-410E-BC80-96BA223C980A}" destId="{C8ED0126-91A6-4676-BBE5-60086074F82F}" srcOrd="1" destOrd="0" presId="urn:microsoft.com/office/officeart/2005/8/layout/list1"/>
    <dgm:cxn modelId="{BD9CEE28-A9BE-4996-BB27-AD376DBEC7E3}" srcId="{C475F789-4750-410E-BC80-96BA223C980A}" destId="{1E5771D8-D537-4016-A04E-9672F608D807}" srcOrd="2" destOrd="0" parTransId="{DCF89D2E-FA6B-4024-8118-48131568740A}" sibTransId="{BB941DFC-C8D1-4E81-BACA-82D4C7441A58}"/>
    <dgm:cxn modelId="{B3414896-7F34-49B0-8057-C0B380BE8B63}" type="presOf" srcId="{B2793F20-5AF5-4AAE-9A59-2838F93E7734}" destId="{81AE191F-A254-40F1-A2A2-5FBF81E3C964}" srcOrd="0" destOrd="8" presId="urn:microsoft.com/office/officeart/2005/8/layout/list1"/>
    <dgm:cxn modelId="{E84F019F-06FC-4614-85EB-9B31FA8F1E48}" type="presOf" srcId="{AA8D6413-8E86-4DE7-8C61-901111804A05}" destId="{DE07D873-A7F6-4A5F-9CB8-B8A8251D38C7}" srcOrd="0" destOrd="0" presId="urn:microsoft.com/office/officeart/2005/8/layout/list1"/>
    <dgm:cxn modelId="{7E11486A-50C8-4635-8FBA-D6F8ED9D1793}" srcId="{C475F789-4750-410E-BC80-96BA223C980A}" destId="{8C7F2386-3CF9-48E7-83DB-54A7D4565214}" srcOrd="6" destOrd="0" parTransId="{AC20197A-AE5D-4F09-8ED8-CD22DECE7430}" sibTransId="{67A8DF9D-076E-44F6-9329-3C568383DE31}"/>
    <dgm:cxn modelId="{A3CBB563-689D-4067-8BDB-A755B892258D}" type="presOf" srcId="{5505B8E3-2235-4165-BB5D-176E57B41C43}" destId="{81AE191F-A254-40F1-A2A2-5FBF81E3C964}" srcOrd="0" destOrd="17" presId="urn:microsoft.com/office/officeart/2005/8/layout/list1"/>
    <dgm:cxn modelId="{4A7B3504-9368-47D4-875F-9CECEE58A7A2}" type="presOf" srcId="{D42E962F-AC37-4F1F-8C5B-D55AD47F272D}" destId="{81AE191F-A254-40F1-A2A2-5FBF81E3C964}" srcOrd="0" destOrd="14" presId="urn:microsoft.com/office/officeart/2005/8/layout/list1"/>
    <dgm:cxn modelId="{8D87F499-07BC-4E4C-8EB1-81844C5A0E5D}" srcId="{C475F789-4750-410E-BC80-96BA223C980A}" destId="{E2D39997-3C28-4407-ADEF-A16C5FD5F3DE}" srcOrd="18" destOrd="0" parTransId="{4C945D43-9727-43A2-BCEA-1A9DD2B05A04}" sibTransId="{2FDEE0ED-98FC-41F2-9276-E9E9066A7F83}"/>
    <dgm:cxn modelId="{291060FB-970E-42FA-815A-7FB2D05F548B}" srcId="{C475F789-4750-410E-BC80-96BA223C980A}" destId="{3A6A735C-FF7C-4D33-A50F-D19121FF5969}" srcOrd="5" destOrd="0" parTransId="{E31AC07D-C1B1-4D67-8B24-0D189B125B8B}" sibTransId="{95F5D059-71F5-460C-99CC-0826A85DDE79}"/>
    <dgm:cxn modelId="{D4167A84-C50F-44CF-A8AA-3FEA31A2D144}" type="presOf" srcId="{E2D39997-3C28-4407-ADEF-A16C5FD5F3DE}" destId="{81AE191F-A254-40F1-A2A2-5FBF81E3C964}" srcOrd="0" destOrd="18" presId="urn:microsoft.com/office/officeart/2005/8/layout/list1"/>
    <dgm:cxn modelId="{80A1F931-4B0E-4BE8-9FA8-90559CF9E9BF}" type="presOf" srcId="{A5B420F6-F708-451B-B50B-A6327574D362}" destId="{81AE191F-A254-40F1-A2A2-5FBF81E3C964}" srcOrd="0" destOrd="10" presId="urn:microsoft.com/office/officeart/2005/8/layout/list1"/>
    <dgm:cxn modelId="{D8BA0879-2095-4E5B-8909-B2982E2B386D}" srcId="{C475F789-4750-410E-BC80-96BA223C980A}" destId="{47844BE4-28D8-4302-8895-2746CE603A58}" srcOrd="4" destOrd="0" parTransId="{17FBC4B3-A551-4ABC-8899-9C14E37529A9}" sibTransId="{39958EFE-A4D8-41AE-B168-1750257A54C2}"/>
    <dgm:cxn modelId="{021E6F7F-D13B-402D-A470-826B631389FC}" type="presOf" srcId="{5706F695-3A34-4E0D-8485-52994926EC58}" destId="{81AE191F-A254-40F1-A2A2-5FBF81E3C964}" srcOrd="0" destOrd="9" presId="urn:microsoft.com/office/officeart/2005/8/layout/list1"/>
    <dgm:cxn modelId="{C5854952-8999-417A-A404-ABEBB807E5B8}" srcId="{C475F789-4750-410E-BC80-96BA223C980A}" destId="{E705C46C-B09F-4993-B1D7-1DC56AAAAB36}" srcOrd="15" destOrd="0" parTransId="{845440B9-3E17-4C44-8629-23AF4CF1E75B}" sibTransId="{1D407E4D-5668-4742-B1A0-60351D74C69B}"/>
    <dgm:cxn modelId="{342EA7A9-1F1B-4B48-BDBE-6AA117E31B2C}" type="presOf" srcId="{E705C46C-B09F-4993-B1D7-1DC56AAAAB36}" destId="{81AE191F-A254-40F1-A2A2-5FBF81E3C964}" srcOrd="0" destOrd="15" presId="urn:microsoft.com/office/officeart/2005/8/layout/list1"/>
    <dgm:cxn modelId="{BE4D65A5-F316-4C37-A95D-031C8A7A39C9}" srcId="{C475F789-4750-410E-BC80-96BA223C980A}" destId="{5706F695-3A34-4E0D-8485-52994926EC58}" srcOrd="9" destOrd="0" parTransId="{8B0B45BB-BA13-4DE4-81DD-BF795E75748B}" sibTransId="{F6409856-38B7-4D9A-BC2D-FAAF7DE8BA00}"/>
    <dgm:cxn modelId="{F834DB4E-4F3A-414A-B552-FFD2984ED0B5}" type="presParOf" srcId="{DE07D873-A7F6-4A5F-9CB8-B8A8251D38C7}" destId="{37210F1D-DC1C-404C-B5C4-BBE165347890}" srcOrd="0" destOrd="0" presId="urn:microsoft.com/office/officeart/2005/8/layout/list1"/>
    <dgm:cxn modelId="{A08DC6E4-04F3-4155-AF0E-A65DE788ACFD}" type="presParOf" srcId="{37210F1D-DC1C-404C-B5C4-BBE165347890}" destId="{1CDBD71F-BDD6-48AA-8D6A-2DD68697C3DD}" srcOrd="0" destOrd="0" presId="urn:microsoft.com/office/officeart/2005/8/layout/list1"/>
    <dgm:cxn modelId="{AD7D71E0-5B4E-4C94-8110-EB096D305EAA}" type="presParOf" srcId="{37210F1D-DC1C-404C-B5C4-BBE165347890}" destId="{C8ED0126-91A6-4676-BBE5-60086074F82F}" srcOrd="1" destOrd="0" presId="urn:microsoft.com/office/officeart/2005/8/layout/list1"/>
    <dgm:cxn modelId="{01872891-5519-4C1B-A69F-6FA7D8963378}" type="presParOf" srcId="{DE07D873-A7F6-4A5F-9CB8-B8A8251D38C7}" destId="{E2E7E122-5E73-47D2-98BD-F098F37DDC09}" srcOrd="1" destOrd="0" presId="urn:microsoft.com/office/officeart/2005/8/layout/list1"/>
    <dgm:cxn modelId="{B47B65DE-1DD7-49A7-92A8-E45EC407D366}" type="presParOf" srcId="{DE07D873-A7F6-4A5F-9CB8-B8A8251D38C7}" destId="{81AE191F-A254-40F1-A2A2-5FBF81E3C96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8D6413-8E86-4DE7-8C61-901111804A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C475F789-4750-410E-BC80-96BA223C980A}">
      <dgm:prSet phldrT="[Texto]" custT="1"/>
      <dgm:spPr/>
      <dgm:t>
        <a:bodyPr/>
        <a:lstStyle/>
        <a:p>
          <a:r>
            <a:rPr lang="es-ES" sz="1600" b="0" i="0" u="none" dirty="0"/>
            <a:t>Prioridad 2</a:t>
          </a:r>
          <a:endParaRPr lang="es-ES" sz="1600" b="1" dirty="0"/>
        </a:p>
      </dgm:t>
    </dgm:pt>
    <dgm:pt modelId="{3494B3E8-D620-496D-8C32-835F6333D62B}" type="parTrans" cxnId="{FBF422F8-447F-4482-8C15-E38C45F5A9B3}">
      <dgm:prSet/>
      <dgm:spPr/>
      <dgm:t>
        <a:bodyPr/>
        <a:lstStyle/>
        <a:p>
          <a:endParaRPr lang="es-ES"/>
        </a:p>
      </dgm:t>
    </dgm:pt>
    <dgm:pt modelId="{40CF2B97-2D33-468A-BA10-B90BE83A79F2}" type="sibTrans" cxnId="{FBF422F8-447F-4482-8C15-E38C45F5A9B3}">
      <dgm:prSet/>
      <dgm:spPr/>
      <dgm:t>
        <a:bodyPr/>
        <a:lstStyle/>
        <a:p>
          <a:endParaRPr lang="es-ES"/>
        </a:p>
      </dgm:t>
    </dgm:pt>
    <dgm:pt modelId="{80F43BAE-C7A0-4F53-9B15-4BF32475C16A}">
      <dgm:prSet/>
      <dgm:spPr/>
      <dgm:t>
        <a:bodyPr/>
        <a:lstStyle/>
        <a:p>
          <a:r>
            <a:rPr lang="es-ES" b="0" i="0" u="none" smtClean="0"/>
            <a:t>Acciones B2B</a:t>
          </a:r>
          <a:endParaRPr lang="es-ES" dirty="0"/>
        </a:p>
      </dgm:t>
    </dgm:pt>
    <dgm:pt modelId="{66BB6CB9-4971-4FF8-9D25-6A6F9D1A45A0}" type="parTrans" cxnId="{5503FD24-BBD0-4CED-BCEC-DCA57BC216A3}">
      <dgm:prSet/>
      <dgm:spPr/>
      <dgm:t>
        <a:bodyPr/>
        <a:lstStyle/>
        <a:p>
          <a:endParaRPr lang="es-ES"/>
        </a:p>
      </dgm:t>
    </dgm:pt>
    <dgm:pt modelId="{0FC9621F-797C-4586-9C0B-CEBBDA0D8389}" type="sibTrans" cxnId="{5503FD24-BBD0-4CED-BCEC-DCA57BC216A3}">
      <dgm:prSet/>
      <dgm:spPr/>
      <dgm:t>
        <a:bodyPr/>
        <a:lstStyle/>
        <a:p>
          <a:endParaRPr lang="es-ES"/>
        </a:p>
      </dgm:t>
    </dgm:pt>
    <dgm:pt modelId="{9E0B3FD5-0DE6-434C-96BD-CBC1D63505ED}">
      <dgm:prSet/>
      <dgm:spPr/>
      <dgm:t>
        <a:bodyPr/>
        <a:lstStyle/>
        <a:p>
          <a:r>
            <a:rPr lang="es-ES" b="0" i="0" u="none" dirty="0"/>
            <a:t>Prioridad 3</a:t>
          </a:r>
          <a:endParaRPr lang="es-ES" dirty="0"/>
        </a:p>
      </dgm:t>
    </dgm:pt>
    <dgm:pt modelId="{E6C75CF7-601A-4542-A972-B84D588DFE8F}" type="parTrans" cxnId="{9D89F981-9B3A-4DFB-B03E-08E20FA6DEC9}">
      <dgm:prSet/>
      <dgm:spPr/>
      <dgm:t>
        <a:bodyPr/>
        <a:lstStyle/>
        <a:p>
          <a:endParaRPr lang="es-ES"/>
        </a:p>
      </dgm:t>
    </dgm:pt>
    <dgm:pt modelId="{9499CAA8-DF00-49E6-BF63-C5B3EA3B71A9}" type="sibTrans" cxnId="{9D89F981-9B3A-4DFB-B03E-08E20FA6DEC9}">
      <dgm:prSet/>
      <dgm:spPr/>
      <dgm:t>
        <a:bodyPr/>
        <a:lstStyle/>
        <a:p>
          <a:endParaRPr lang="es-ES"/>
        </a:p>
      </dgm:t>
    </dgm:pt>
    <dgm:pt modelId="{6411F793-D24D-40ED-A113-8FB2EE463D50}">
      <dgm:prSet/>
      <dgm:spPr/>
      <dgm:t>
        <a:bodyPr/>
        <a:lstStyle/>
        <a:p>
          <a:r>
            <a:rPr lang="es-ES" b="0" i="0" u="none" smtClean="0"/>
            <a:t>Coloquios virtuales con todos los posibles mercado internacionales</a:t>
          </a:r>
          <a:endParaRPr lang="es-ES" dirty="0"/>
        </a:p>
      </dgm:t>
    </dgm:pt>
    <dgm:pt modelId="{C21E379F-8F50-40CE-922E-1C6F2E3C7AA8}" type="parTrans" cxnId="{237DE574-C833-4BA3-8553-F214963232ED}">
      <dgm:prSet/>
      <dgm:spPr/>
      <dgm:t>
        <a:bodyPr/>
        <a:lstStyle/>
        <a:p>
          <a:endParaRPr lang="es-ES"/>
        </a:p>
      </dgm:t>
    </dgm:pt>
    <dgm:pt modelId="{20DE43FC-69E2-4B99-8375-479E6D78488B}" type="sibTrans" cxnId="{237DE574-C833-4BA3-8553-F214963232ED}">
      <dgm:prSet/>
      <dgm:spPr/>
      <dgm:t>
        <a:bodyPr/>
        <a:lstStyle/>
        <a:p>
          <a:endParaRPr lang="es-ES"/>
        </a:p>
      </dgm:t>
    </dgm:pt>
    <dgm:pt modelId="{43FC92A4-EF93-4129-B7D1-291FB00C8234}">
      <dgm:prSet/>
      <dgm:spPr/>
      <dgm:t>
        <a:bodyPr/>
        <a:lstStyle/>
        <a:p>
          <a:r>
            <a:rPr lang="es-ES" b="0" i="0" u="none" smtClean="0"/>
            <a:t>Acciones promocionales dirigidas al mercado de golf y de lujo</a:t>
          </a:r>
          <a:endParaRPr lang="es-ES"/>
        </a:p>
      </dgm:t>
    </dgm:pt>
    <dgm:pt modelId="{9DCBA120-B310-421B-B1EC-273AE6A15A2C}" type="parTrans" cxnId="{D88B9E2A-F2E1-48AF-A6F8-3C9377C411D9}">
      <dgm:prSet/>
      <dgm:spPr/>
      <dgm:t>
        <a:bodyPr/>
        <a:lstStyle/>
        <a:p>
          <a:endParaRPr lang="es-ES"/>
        </a:p>
      </dgm:t>
    </dgm:pt>
    <dgm:pt modelId="{B2AA88B4-F4DE-4D9A-8537-D1F9D1AA5296}" type="sibTrans" cxnId="{D88B9E2A-F2E1-48AF-A6F8-3C9377C411D9}">
      <dgm:prSet/>
      <dgm:spPr/>
      <dgm:t>
        <a:bodyPr/>
        <a:lstStyle/>
        <a:p>
          <a:endParaRPr lang="es-ES"/>
        </a:p>
      </dgm:t>
    </dgm:pt>
    <dgm:pt modelId="{C35160E4-C80B-4765-A9E5-D4B27CFEF45B}">
      <dgm:prSet/>
      <dgm:spPr/>
      <dgm:t>
        <a:bodyPr/>
        <a:lstStyle/>
        <a:p>
          <a:r>
            <a:rPr lang="es-ES" b="0" i="0" u="none" smtClean="0"/>
            <a:t>Aplazamiento de pago de las cuotas de la seguridad social, sin coste </a:t>
          </a:r>
          <a:endParaRPr lang="es-ES"/>
        </a:p>
      </dgm:t>
    </dgm:pt>
    <dgm:pt modelId="{CC9D5438-714B-4719-A694-2995EAFACB43}" type="parTrans" cxnId="{0FFB00D1-CE48-4668-9F06-82B98F8FB9BF}">
      <dgm:prSet/>
      <dgm:spPr/>
      <dgm:t>
        <a:bodyPr/>
        <a:lstStyle/>
        <a:p>
          <a:endParaRPr lang="es-ES"/>
        </a:p>
      </dgm:t>
    </dgm:pt>
    <dgm:pt modelId="{C8124923-5ECD-4448-8A3A-BB29F9634543}" type="sibTrans" cxnId="{0FFB00D1-CE48-4668-9F06-82B98F8FB9BF}">
      <dgm:prSet/>
      <dgm:spPr/>
      <dgm:t>
        <a:bodyPr/>
        <a:lstStyle/>
        <a:p>
          <a:endParaRPr lang="es-ES"/>
        </a:p>
      </dgm:t>
    </dgm:pt>
    <dgm:pt modelId="{A31CF6A9-38F5-4F76-9E6C-1F6FD9865A44}">
      <dgm:prSet/>
      <dgm:spPr/>
      <dgm:t>
        <a:bodyPr/>
        <a:lstStyle/>
        <a:p>
          <a:r>
            <a:rPr lang="es-ES" b="0" i="0" u="none" smtClean="0"/>
            <a:t>Campaña con lema "Celebrate Life/ Celebrar la vida con nostros!"</a:t>
          </a:r>
          <a:endParaRPr lang="es-ES"/>
        </a:p>
      </dgm:t>
    </dgm:pt>
    <dgm:pt modelId="{854C9A78-A033-44E2-ADC1-74B43CEF360E}" type="parTrans" cxnId="{C4E74274-7E7D-4F03-87A0-86EB167F7C0B}">
      <dgm:prSet/>
      <dgm:spPr/>
      <dgm:t>
        <a:bodyPr/>
        <a:lstStyle/>
        <a:p>
          <a:endParaRPr lang="es-ES"/>
        </a:p>
      </dgm:t>
    </dgm:pt>
    <dgm:pt modelId="{3E7D4FAF-25A9-45B8-AE35-DAF7E53C2036}" type="sibTrans" cxnId="{C4E74274-7E7D-4F03-87A0-86EB167F7C0B}">
      <dgm:prSet/>
      <dgm:spPr/>
      <dgm:t>
        <a:bodyPr/>
        <a:lstStyle/>
        <a:p>
          <a:endParaRPr lang="es-ES"/>
        </a:p>
      </dgm:t>
    </dgm:pt>
    <dgm:pt modelId="{2ECC1231-8ABB-480C-BEA2-8BCC9861A7E9}">
      <dgm:prSet/>
      <dgm:spPr/>
      <dgm:t>
        <a:bodyPr/>
        <a:lstStyle/>
        <a:p>
          <a:r>
            <a:rPr lang="es-ES" b="0" i="0" u="none" smtClean="0"/>
            <a:t>Comarketing con aerolíneas para recuperar la conectividad aérea</a:t>
          </a:r>
          <a:endParaRPr lang="es-ES"/>
        </a:p>
      </dgm:t>
    </dgm:pt>
    <dgm:pt modelId="{C6F12CBF-172D-4942-9821-81124F023EA7}" type="parTrans" cxnId="{75121096-7FB6-4A9E-9A24-755770B005B8}">
      <dgm:prSet/>
      <dgm:spPr/>
      <dgm:t>
        <a:bodyPr/>
        <a:lstStyle/>
        <a:p>
          <a:endParaRPr lang="es-ES"/>
        </a:p>
      </dgm:t>
    </dgm:pt>
    <dgm:pt modelId="{30A59E16-FBBC-47F4-8053-6E2BFAB59B5C}" type="sibTrans" cxnId="{75121096-7FB6-4A9E-9A24-755770B005B8}">
      <dgm:prSet/>
      <dgm:spPr/>
      <dgm:t>
        <a:bodyPr/>
        <a:lstStyle/>
        <a:p>
          <a:endParaRPr lang="es-ES"/>
        </a:p>
      </dgm:t>
    </dgm:pt>
    <dgm:pt modelId="{57478AFC-254B-4140-BDD5-6673D634C2F4}">
      <dgm:prSet/>
      <dgm:spPr/>
      <dgm:t>
        <a:bodyPr/>
        <a:lstStyle/>
        <a:p>
          <a:r>
            <a:rPr lang="es-ES" b="0" i="0" u="none" smtClean="0"/>
            <a:t>Comunicación postcrisis basada en la innovación, personalización, y contenido</a:t>
          </a:r>
          <a:endParaRPr lang="es-ES"/>
        </a:p>
      </dgm:t>
    </dgm:pt>
    <dgm:pt modelId="{8D3CCD0B-21A8-4D94-8F76-0D3CDDE8901E}" type="parTrans" cxnId="{E79B05A5-FED3-45D0-A7C4-302A7751DC7C}">
      <dgm:prSet/>
      <dgm:spPr/>
      <dgm:t>
        <a:bodyPr/>
        <a:lstStyle/>
        <a:p>
          <a:endParaRPr lang="es-ES"/>
        </a:p>
      </dgm:t>
    </dgm:pt>
    <dgm:pt modelId="{57EDCEF9-662B-4F42-9097-51DB191B6BB6}" type="sibTrans" cxnId="{E79B05A5-FED3-45D0-A7C4-302A7751DC7C}">
      <dgm:prSet/>
      <dgm:spPr/>
      <dgm:t>
        <a:bodyPr/>
        <a:lstStyle/>
        <a:p>
          <a:endParaRPr lang="es-ES"/>
        </a:p>
      </dgm:t>
    </dgm:pt>
    <dgm:pt modelId="{3E2745F1-9FD2-44A2-BFF5-5CA6487F51A5}">
      <dgm:prSet/>
      <dgm:spPr/>
      <dgm:t>
        <a:bodyPr/>
        <a:lstStyle/>
        <a:p>
          <a:r>
            <a:rPr lang="es-ES" b="0" i="0" u="none" smtClean="0"/>
            <a:t>Creación de instrumentos financieros para facilitar la liquidez empresarial</a:t>
          </a:r>
          <a:endParaRPr lang="es-ES"/>
        </a:p>
      </dgm:t>
    </dgm:pt>
    <dgm:pt modelId="{5B4A2D0A-4A50-4CAD-8F62-32461800FBB7}" type="parTrans" cxnId="{FC262AF4-67FF-43A2-8D82-E1083613CC42}">
      <dgm:prSet/>
      <dgm:spPr/>
      <dgm:t>
        <a:bodyPr/>
        <a:lstStyle/>
        <a:p>
          <a:endParaRPr lang="es-ES"/>
        </a:p>
      </dgm:t>
    </dgm:pt>
    <dgm:pt modelId="{0620B3B1-0ED9-4E43-A3F8-CFFC225665FE}" type="sibTrans" cxnId="{FC262AF4-67FF-43A2-8D82-E1083613CC42}">
      <dgm:prSet/>
      <dgm:spPr/>
      <dgm:t>
        <a:bodyPr/>
        <a:lstStyle/>
        <a:p>
          <a:endParaRPr lang="es-ES"/>
        </a:p>
      </dgm:t>
    </dgm:pt>
    <dgm:pt modelId="{9470ED48-E6E9-4C11-9A0E-80F46D6910DC}">
      <dgm:prSet/>
      <dgm:spPr/>
      <dgm:t>
        <a:bodyPr/>
        <a:lstStyle/>
        <a:p>
          <a:r>
            <a:rPr lang="es-ES" b="0" i="0" u="none" smtClean="0"/>
            <a:t>Creación de una ventanilla única de información en Turismo y Planificación Costa del Sol</a:t>
          </a:r>
          <a:endParaRPr lang="es-ES"/>
        </a:p>
      </dgm:t>
    </dgm:pt>
    <dgm:pt modelId="{FDDADEEF-AAC2-4BBA-8AB6-3B45AC926BAB}" type="parTrans" cxnId="{12947B72-AA23-4DC7-8F71-DAA05D640DD8}">
      <dgm:prSet/>
      <dgm:spPr/>
      <dgm:t>
        <a:bodyPr/>
        <a:lstStyle/>
        <a:p>
          <a:endParaRPr lang="es-ES"/>
        </a:p>
      </dgm:t>
    </dgm:pt>
    <dgm:pt modelId="{800D3D8B-C309-499F-A94A-E5F94C1BB0B6}" type="sibTrans" cxnId="{12947B72-AA23-4DC7-8F71-DAA05D640DD8}">
      <dgm:prSet/>
      <dgm:spPr/>
      <dgm:t>
        <a:bodyPr/>
        <a:lstStyle/>
        <a:p>
          <a:endParaRPr lang="es-ES"/>
        </a:p>
      </dgm:t>
    </dgm:pt>
    <dgm:pt modelId="{E794BE10-5A87-412B-8E0F-2B98DE027367}">
      <dgm:prSet/>
      <dgm:spPr/>
      <dgm:t>
        <a:bodyPr/>
        <a:lstStyle/>
        <a:p>
          <a:r>
            <a:rPr lang="es-ES" b="0" i="0" u="none" smtClean="0"/>
            <a:t>Difusion de mensajes sobre la vuelta a la normalidad en destino,  B2B y B2C</a:t>
          </a:r>
          <a:endParaRPr lang="es-ES"/>
        </a:p>
      </dgm:t>
    </dgm:pt>
    <dgm:pt modelId="{B33B889C-75B3-410F-BC80-03D9249F837E}" type="parTrans" cxnId="{7E6B7A4C-4D33-44FB-B068-0D7092AA9112}">
      <dgm:prSet/>
      <dgm:spPr/>
      <dgm:t>
        <a:bodyPr/>
        <a:lstStyle/>
        <a:p>
          <a:endParaRPr lang="es-ES"/>
        </a:p>
      </dgm:t>
    </dgm:pt>
    <dgm:pt modelId="{6BADB7D9-522C-4013-9B7E-0E326300DEF0}" type="sibTrans" cxnId="{7E6B7A4C-4D33-44FB-B068-0D7092AA9112}">
      <dgm:prSet/>
      <dgm:spPr/>
      <dgm:t>
        <a:bodyPr/>
        <a:lstStyle/>
        <a:p>
          <a:endParaRPr lang="es-ES"/>
        </a:p>
      </dgm:t>
    </dgm:pt>
    <dgm:pt modelId="{F9337BB9-CAE3-4C76-A8E1-00BCBDFB6791}">
      <dgm:prSet/>
      <dgm:spPr/>
      <dgm:t>
        <a:bodyPr/>
        <a:lstStyle/>
        <a:p>
          <a:r>
            <a:rPr lang="es-ES" b="0" i="0" u="none" smtClean="0"/>
            <a:t>Gestión de protocolos internos para asegurar la seguridad sanitaria</a:t>
          </a:r>
          <a:endParaRPr lang="es-ES"/>
        </a:p>
      </dgm:t>
    </dgm:pt>
    <dgm:pt modelId="{1A2DC650-2974-424F-8598-48CF7174530C}" type="parTrans" cxnId="{B440D3F3-98A3-4439-A3F6-7017C05F14C8}">
      <dgm:prSet/>
      <dgm:spPr/>
      <dgm:t>
        <a:bodyPr/>
        <a:lstStyle/>
        <a:p>
          <a:endParaRPr lang="es-ES"/>
        </a:p>
      </dgm:t>
    </dgm:pt>
    <dgm:pt modelId="{549589ED-5893-4C4A-9401-445542D1D9D8}" type="sibTrans" cxnId="{B440D3F3-98A3-4439-A3F6-7017C05F14C8}">
      <dgm:prSet/>
      <dgm:spPr/>
      <dgm:t>
        <a:bodyPr/>
        <a:lstStyle/>
        <a:p>
          <a:endParaRPr lang="es-ES"/>
        </a:p>
      </dgm:t>
    </dgm:pt>
    <dgm:pt modelId="{C81A3AC0-8144-4C4E-84FB-75ACEC9AAFFC}">
      <dgm:prSet/>
      <dgm:spPr/>
      <dgm:t>
        <a:bodyPr/>
        <a:lstStyle/>
        <a:p>
          <a:r>
            <a:rPr lang="es-ES" b="0" i="0" u="none" smtClean="0"/>
            <a:t>Incorporar en la legislación la posibilidad de sustitución de reservas por bonos canjeables</a:t>
          </a:r>
          <a:endParaRPr lang="es-ES"/>
        </a:p>
      </dgm:t>
    </dgm:pt>
    <dgm:pt modelId="{1D6824D0-B1B1-4B2D-812F-6734CCEBAAF9}" type="parTrans" cxnId="{1B5E156E-870E-4443-9F23-44636E0E9320}">
      <dgm:prSet/>
      <dgm:spPr/>
      <dgm:t>
        <a:bodyPr/>
        <a:lstStyle/>
        <a:p>
          <a:endParaRPr lang="es-ES"/>
        </a:p>
      </dgm:t>
    </dgm:pt>
    <dgm:pt modelId="{B80A9874-F2D7-48D2-B8FE-61D4179B6AC5}" type="sibTrans" cxnId="{1B5E156E-870E-4443-9F23-44636E0E9320}">
      <dgm:prSet/>
      <dgm:spPr/>
      <dgm:t>
        <a:bodyPr/>
        <a:lstStyle/>
        <a:p>
          <a:endParaRPr lang="es-ES"/>
        </a:p>
      </dgm:t>
    </dgm:pt>
    <dgm:pt modelId="{AAB56E41-8947-49A4-92C5-75FB2594209E}">
      <dgm:prSet/>
      <dgm:spPr/>
      <dgm:t>
        <a:bodyPr/>
        <a:lstStyle/>
        <a:p>
          <a:r>
            <a:rPr lang="es-ES" b="0" i="0" u="none" smtClean="0"/>
            <a:t>Línea bancaria especial de préstamos a empresas turísticas para inyectar liquidez</a:t>
          </a:r>
          <a:endParaRPr lang="es-ES"/>
        </a:p>
      </dgm:t>
    </dgm:pt>
    <dgm:pt modelId="{2C41F439-9FE4-42CC-A47A-FF9133B012DC}" type="parTrans" cxnId="{8F53F8DC-1E8B-4A73-9A09-C88F44E296EC}">
      <dgm:prSet/>
      <dgm:spPr/>
      <dgm:t>
        <a:bodyPr/>
        <a:lstStyle/>
        <a:p>
          <a:endParaRPr lang="es-ES"/>
        </a:p>
      </dgm:t>
    </dgm:pt>
    <dgm:pt modelId="{358B2FBA-9E70-4547-9577-3791296B421A}" type="sibTrans" cxnId="{8F53F8DC-1E8B-4A73-9A09-C88F44E296EC}">
      <dgm:prSet/>
      <dgm:spPr/>
      <dgm:t>
        <a:bodyPr/>
        <a:lstStyle/>
        <a:p>
          <a:endParaRPr lang="es-ES"/>
        </a:p>
      </dgm:t>
    </dgm:pt>
    <dgm:pt modelId="{0A0C3376-FABC-4D47-84F4-D7F09A2A5A0E}">
      <dgm:prSet/>
      <dgm:spPr/>
      <dgm:t>
        <a:bodyPr/>
        <a:lstStyle/>
        <a:p>
          <a:r>
            <a:rPr lang="es-ES" b="0" i="0" u="none" smtClean="0"/>
            <a:t>Promociones on line en el mercado británico y alemán</a:t>
          </a:r>
          <a:endParaRPr lang="es-ES"/>
        </a:p>
      </dgm:t>
    </dgm:pt>
    <dgm:pt modelId="{0FB66D1B-7F3D-4B9C-BD08-AD77493C3050}" type="parTrans" cxnId="{4CC9A51D-0129-4F3A-A550-EF56906E2EC8}">
      <dgm:prSet/>
      <dgm:spPr/>
      <dgm:t>
        <a:bodyPr/>
        <a:lstStyle/>
        <a:p>
          <a:endParaRPr lang="es-ES"/>
        </a:p>
      </dgm:t>
    </dgm:pt>
    <dgm:pt modelId="{C1E0747D-4B4A-4DA1-86D8-1B284421F151}" type="sibTrans" cxnId="{4CC9A51D-0129-4F3A-A550-EF56906E2EC8}">
      <dgm:prSet/>
      <dgm:spPr/>
      <dgm:t>
        <a:bodyPr/>
        <a:lstStyle/>
        <a:p>
          <a:endParaRPr lang="es-ES"/>
        </a:p>
      </dgm:t>
    </dgm:pt>
    <dgm:pt modelId="{6DDF5E45-0716-4BAF-AC4C-5F0EA1762700}">
      <dgm:prSet/>
      <dgm:spPr/>
      <dgm:t>
        <a:bodyPr/>
        <a:lstStyle/>
        <a:p>
          <a:r>
            <a:rPr lang="es-ES" b="0" i="0" u="none" smtClean="0"/>
            <a:t>Promoción de bonos o similar </a:t>
          </a:r>
          <a:endParaRPr lang="es-ES"/>
        </a:p>
      </dgm:t>
    </dgm:pt>
    <dgm:pt modelId="{AD57BE2F-34C8-44BA-9370-F7B6E3C277F3}" type="parTrans" cxnId="{15326DD5-E11E-40B2-AA30-2C5867FDC226}">
      <dgm:prSet/>
      <dgm:spPr/>
      <dgm:t>
        <a:bodyPr/>
        <a:lstStyle/>
        <a:p>
          <a:endParaRPr lang="es-ES"/>
        </a:p>
      </dgm:t>
    </dgm:pt>
    <dgm:pt modelId="{6A28EB59-70AC-4121-AC37-C2939E6AE5A5}" type="sibTrans" cxnId="{15326DD5-E11E-40B2-AA30-2C5867FDC226}">
      <dgm:prSet/>
      <dgm:spPr/>
      <dgm:t>
        <a:bodyPr/>
        <a:lstStyle/>
        <a:p>
          <a:endParaRPr lang="es-ES"/>
        </a:p>
      </dgm:t>
    </dgm:pt>
    <dgm:pt modelId="{0046975F-2C7C-4247-AABA-36F8376A9B6B}">
      <dgm:prSet/>
      <dgm:spPr/>
      <dgm:t>
        <a:bodyPr/>
        <a:lstStyle/>
        <a:p>
          <a:r>
            <a:rPr lang="es-ES" b="0" i="0" u="none" smtClean="0"/>
            <a:t>Seguimiento especial Reino Unido, situación del Brexit y evolución de la libra</a:t>
          </a:r>
          <a:endParaRPr lang="es-ES"/>
        </a:p>
      </dgm:t>
    </dgm:pt>
    <dgm:pt modelId="{3F12E62C-5F5E-4D5C-BBF7-E15D2DBBC0CA}" type="parTrans" cxnId="{C54D7FB2-BE0C-4EB1-B30B-98C8F690F36C}">
      <dgm:prSet/>
      <dgm:spPr/>
      <dgm:t>
        <a:bodyPr/>
        <a:lstStyle/>
        <a:p>
          <a:endParaRPr lang="es-ES"/>
        </a:p>
      </dgm:t>
    </dgm:pt>
    <dgm:pt modelId="{1976E68D-07DB-440E-A0EF-783D45C92992}" type="sibTrans" cxnId="{C54D7FB2-BE0C-4EB1-B30B-98C8F690F36C}">
      <dgm:prSet/>
      <dgm:spPr/>
      <dgm:t>
        <a:bodyPr/>
        <a:lstStyle/>
        <a:p>
          <a:endParaRPr lang="es-ES"/>
        </a:p>
      </dgm:t>
    </dgm:pt>
    <dgm:pt modelId="{30D5EB78-F987-4F04-8950-5AE408CB0AF6}">
      <dgm:prSet/>
      <dgm:spPr/>
      <dgm:t>
        <a:bodyPr/>
        <a:lstStyle/>
        <a:p>
          <a:r>
            <a:rPr lang="es-ES" b="0" i="0" u="none" smtClean="0"/>
            <a:t>Promocionar España como destino seguro: protocolos, test, pasaportes sanitarios códigos QR, etc.</a:t>
          </a:r>
          <a:endParaRPr lang="es-ES"/>
        </a:p>
      </dgm:t>
    </dgm:pt>
    <dgm:pt modelId="{3D342B00-BE8A-421E-B56D-4408D14CEAF1}" type="parTrans" cxnId="{6CE6EEC2-7106-4490-AA36-E0D51D2BAA8F}">
      <dgm:prSet/>
      <dgm:spPr/>
      <dgm:t>
        <a:bodyPr/>
        <a:lstStyle/>
        <a:p>
          <a:endParaRPr lang="es-ES"/>
        </a:p>
      </dgm:t>
    </dgm:pt>
    <dgm:pt modelId="{2564E94F-C3D0-4ED8-BF8F-CDFE2374DF4E}" type="sibTrans" cxnId="{6CE6EEC2-7106-4490-AA36-E0D51D2BAA8F}">
      <dgm:prSet/>
      <dgm:spPr/>
      <dgm:t>
        <a:bodyPr/>
        <a:lstStyle/>
        <a:p>
          <a:endParaRPr lang="es-ES"/>
        </a:p>
      </dgm:t>
    </dgm:pt>
    <dgm:pt modelId="{9C3BAA9C-7C97-4D94-991C-5B04D565CB9C}">
      <dgm:prSet/>
      <dgm:spPr/>
      <dgm:t>
        <a:bodyPr/>
        <a:lstStyle/>
        <a:p>
          <a:r>
            <a:rPr lang="es-ES" b="0" i="0" u="none" smtClean="0"/>
            <a:t>Crear estrategias de gestión de crisis</a:t>
          </a:r>
          <a:endParaRPr lang="es-ES"/>
        </a:p>
      </dgm:t>
    </dgm:pt>
    <dgm:pt modelId="{90B1B04C-FF42-4071-A277-61291E642111}" type="parTrans" cxnId="{F7A9D64E-9C68-408E-B248-BB1ED1580536}">
      <dgm:prSet/>
      <dgm:spPr/>
      <dgm:t>
        <a:bodyPr/>
        <a:lstStyle/>
        <a:p>
          <a:endParaRPr lang="es-ES"/>
        </a:p>
      </dgm:t>
    </dgm:pt>
    <dgm:pt modelId="{DFE03F16-9D5F-481D-A586-66CE9CC0F91B}" type="sibTrans" cxnId="{F7A9D64E-9C68-408E-B248-BB1ED1580536}">
      <dgm:prSet/>
      <dgm:spPr/>
      <dgm:t>
        <a:bodyPr/>
        <a:lstStyle/>
        <a:p>
          <a:endParaRPr lang="es-ES"/>
        </a:p>
      </dgm:t>
    </dgm:pt>
    <dgm:pt modelId="{2E65C803-781A-414D-8371-53E1E898F162}">
      <dgm:prSet/>
      <dgm:spPr/>
      <dgm:t>
        <a:bodyPr/>
        <a:lstStyle/>
        <a:p>
          <a:r>
            <a:rPr lang="es-ES" b="0" i="0" u="none" smtClean="0"/>
            <a:t>Promoción del destino como Cycling Friendly</a:t>
          </a:r>
          <a:endParaRPr lang="es-ES"/>
        </a:p>
      </dgm:t>
    </dgm:pt>
    <dgm:pt modelId="{ADFD1B14-D552-44A0-8327-0E867A1282AF}" type="parTrans" cxnId="{C326A04B-745E-46AE-9053-125476ACC8A8}">
      <dgm:prSet/>
      <dgm:spPr/>
      <dgm:t>
        <a:bodyPr/>
        <a:lstStyle/>
        <a:p>
          <a:endParaRPr lang="es-ES"/>
        </a:p>
      </dgm:t>
    </dgm:pt>
    <dgm:pt modelId="{3E598414-DF13-466D-91C8-F577E1596C23}" type="sibTrans" cxnId="{C326A04B-745E-46AE-9053-125476ACC8A8}">
      <dgm:prSet/>
      <dgm:spPr/>
      <dgm:t>
        <a:bodyPr/>
        <a:lstStyle/>
        <a:p>
          <a:endParaRPr lang="es-ES"/>
        </a:p>
      </dgm:t>
    </dgm:pt>
    <dgm:pt modelId="{E0EADBDB-0638-4555-A7C3-2CC2D30ADF49}">
      <dgm:prSet/>
      <dgm:spPr/>
      <dgm:t>
        <a:bodyPr/>
        <a:lstStyle/>
        <a:p>
          <a:r>
            <a:rPr lang="es-ES" b="0" i="0" u="none" smtClean="0"/>
            <a:t>Viajes de familiarización agentes y medios con el objetivo "vuelta a la normalidad"</a:t>
          </a:r>
          <a:endParaRPr lang="es-ES"/>
        </a:p>
      </dgm:t>
    </dgm:pt>
    <dgm:pt modelId="{049CC76F-C3D7-42EA-9AB8-76CBE124B686}" type="parTrans" cxnId="{33A66957-F709-48D4-A94A-8D80AE252FC7}">
      <dgm:prSet/>
      <dgm:spPr/>
      <dgm:t>
        <a:bodyPr/>
        <a:lstStyle/>
        <a:p>
          <a:endParaRPr lang="es-ES"/>
        </a:p>
      </dgm:t>
    </dgm:pt>
    <dgm:pt modelId="{040CCF42-B5E1-4017-8F94-13674FFF6C93}" type="sibTrans" cxnId="{33A66957-F709-48D4-A94A-8D80AE252FC7}">
      <dgm:prSet/>
      <dgm:spPr/>
      <dgm:t>
        <a:bodyPr/>
        <a:lstStyle/>
        <a:p>
          <a:endParaRPr lang="es-ES"/>
        </a:p>
      </dgm:t>
    </dgm:pt>
    <dgm:pt modelId="{73626CBB-E4F3-493B-A8C6-6739241B7FDD}">
      <dgm:prSet/>
      <dgm:spPr/>
      <dgm:t>
        <a:bodyPr/>
        <a:lstStyle/>
        <a:p>
          <a:r>
            <a:rPr lang="es-ES" b="0" i="0" u="none" smtClean="0"/>
            <a:t>Puerta a puerta en principales mercados emisores internacionales</a:t>
          </a:r>
          <a:endParaRPr lang="es-ES"/>
        </a:p>
      </dgm:t>
    </dgm:pt>
    <dgm:pt modelId="{125B6433-E143-4037-90DB-E4C8C712C060}" type="parTrans" cxnId="{6318E039-678B-4352-A5FC-2E32B24864CE}">
      <dgm:prSet/>
      <dgm:spPr/>
      <dgm:t>
        <a:bodyPr/>
        <a:lstStyle/>
        <a:p>
          <a:endParaRPr lang="es-ES"/>
        </a:p>
      </dgm:t>
    </dgm:pt>
    <dgm:pt modelId="{34D39946-B508-4392-AA35-5C7F573EADF1}" type="sibTrans" cxnId="{6318E039-678B-4352-A5FC-2E32B24864CE}">
      <dgm:prSet/>
      <dgm:spPr/>
      <dgm:t>
        <a:bodyPr/>
        <a:lstStyle/>
        <a:p>
          <a:endParaRPr lang="es-ES"/>
        </a:p>
      </dgm:t>
    </dgm:pt>
    <dgm:pt modelId="{DE07D873-A7F6-4A5F-9CB8-B8A8251D38C7}" type="pres">
      <dgm:prSet presAssocID="{AA8D6413-8E86-4DE7-8C61-901111804A05}" presName="linear" presStyleCnt="0">
        <dgm:presLayoutVars>
          <dgm:dir/>
          <dgm:animLvl val="lvl"/>
          <dgm:resizeHandles val="exact"/>
        </dgm:presLayoutVars>
      </dgm:prSet>
      <dgm:spPr/>
      <dgm:t>
        <a:bodyPr/>
        <a:lstStyle/>
        <a:p>
          <a:endParaRPr lang="es-ES"/>
        </a:p>
      </dgm:t>
    </dgm:pt>
    <dgm:pt modelId="{37210F1D-DC1C-404C-B5C4-BBE165347890}" type="pres">
      <dgm:prSet presAssocID="{C475F789-4750-410E-BC80-96BA223C980A}" presName="parentLin" presStyleCnt="0"/>
      <dgm:spPr/>
    </dgm:pt>
    <dgm:pt modelId="{1CDBD71F-BDD6-48AA-8D6A-2DD68697C3DD}" type="pres">
      <dgm:prSet presAssocID="{C475F789-4750-410E-BC80-96BA223C980A}" presName="parentLeftMargin" presStyleLbl="node1" presStyleIdx="0" presStyleCnt="2"/>
      <dgm:spPr/>
      <dgm:t>
        <a:bodyPr/>
        <a:lstStyle/>
        <a:p>
          <a:endParaRPr lang="es-ES"/>
        </a:p>
      </dgm:t>
    </dgm:pt>
    <dgm:pt modelId="{C8ED0126-91A6-4676-BBE5-60086074F82F}" type="pres">
      <dgm:prSet presAssocID="{C475F789-4750-410E-BC80-96BA223C980A}" presName="parentText" presStyleLbl="node1" presStyleIdx="0" presStyleCnt="2">
        <dgm:presLayoutVars>
          <dgm:chMax val="0"/>
          <dgm:bulletEnabled val="1"/>
        </dgm:presLayoutVars>
      </dgm:prSet>
      <dgm:spPr/>
      <dgm:t>
        <a:bodyPr/>
        <a:lstStyle/>
        <a:p>
          <a:endParaRPr lang="es-ES"/>
        </a:p>
      </dgm:t>
    </dgm:pt>
    <dgm:pt modelId="{E2E7E122-5E73-47D2-98BD-F098F37DDC09}" type="pres">
      <dgm:prSet presAssocID="{C475F789-4750-410E-BC80-96BA223C980A}" presName="negativeSpace" presStyleCnt="0"/>
      <dgm:spPr/>
    </dgm:pt>
    <dgm:pt modelId="{81AE191F-A254-40F1-A2A2-5FBF81E3C964}" type="pres">
      <dgm:prSet presAssocID="{C475F789-4750-410E-BC80-96BA223C980A}" presName="childText" presStyleLbl="conFgAcc1" presStyleIdx="0" presStyleCnt="2">
        <dgm:presLayoutVars>
          <dgm:bulletEnabled val="1"/>
        </dgm:presLayoutVars>
      </dgm:prSet>
      <dgm:spPr/>
      <dgm:t>
        <a:bodyPr/>
        <a:lstStyle/>
        <a:p>
          <a:endParaRPr lang="es-ES"/>
        </a:p>
      </dgm:t>
    </dgm:pt>
    <dgm:pt modelId="{9956E9B1-4762-4775-A37F-72E0B6B1481D}" type="pres">
      <dgm:prSet presAssocID="{40CF2B97-2D33-468A-BA10-B90BE83A79F2}" presName="spaceBetweenRectangles" presStyleCnt="0"/>
      <dgm:spPr/>
    </dgm:pt>
    <dgm:pt modelId="{84EC3FBA-4FD5-47B5-AD0E-289200C300FF}" type="pres">
      <dgm:prSet presAssocID="{9E0B3FD5-0DE6-434C-96BD-CBC1D63505ED}" presName="parentLin" presStyleCnt="0"/>
      <dgm:spPr/>
    </dgm:pt>
    <dgm:pt modelId="{38704F60-B314-440C-B5D9-98E21BD6389E}" type="pres">
      <dgm:prSet presAssocID="{9E0B3FD5-0DE6-434C-96BD-CBC1D63505ED}" presName="parentLeftMargin" presStyleLbl="node1" presStyleIdx="0" presStyleCnt="2"/>
      <dgm:spPr/>
      <dgm:t>
        <a:bodyPr/>
        <a:lstStyle/>
        <a:p>
          <a:endParaRPr lang="es-ES"/>
        </a:p>
      </dgm:t>
    </dgm:pt>
    <dgm:pt modelId="{A582426B-F0D3-4258-AD34-271BD57951A0}" type="pres">
      <dgm:prSet presAssocID="{9E0B3FD5-0DE6-434C-96BD-CBC1D63505ED}" presName="parentText" presStyleLbl="node1" presStyleIdx="1" presStyleCnt="2">
        <dgm:presLayoutVars>
          <dgm:chMax val="0"/>
          <dgm:bulletEnabled val="1"/>
        </dgm:presLayoutVars>
      </dgm:prSet>
      <dgm:spPr/>
      <dgm:t>
        <a:bodyPr/>
        <a:lstStyle/>
        <a:p>
          <a:endParaRPr lang="es-ES"/>
        </a:p>
      </dgm:t>
    </dgm:pt>
    <dgm:pt modelId="{05421573-FFD4-4802-B08C-A993C8A4B9A7}" type="pres">
      <dgm:prSet presAssocID="{9E0B3FD5-0DE6-434C-96BD-CBC1D63505ED}" presName="negativeSpace" presStyleCnt="0"/>
      <dgm:spPr/>
    </dgm:pt>
    <dgm:pt modelId="{1C0C7D15-1F76-4042-B95A-78E8B4E32BE8}" type="pres">
      <dgm:prSet presAssocID="{9E0B3FD5-0DE6-434C-96BD-CBC1D63505ED}" presName="childText" presStyleLbl="conFgAcc1" presStyleIdx="1" presStyleCnt="2">
        <dgm:presLayoutVars>
          <dgm:bulletEnabled val="1"/>
        </dgm:presLayoutVars>
      </dgm:prSet>
      <dgm:spPr/>
      <dgm:t>
        <a:bodyPr/>
        <a:lstStyle/>
        <a:p>
          <a:endParaRPr lang="es-ES"/>
        </a:p>
      </dgm:t>
    </dgm:pt>
  </dgm:ptLst>
  <dgm:cxnLst>
    <dgm:cxn modelId="{E3BAE92C-0096-4C55-9102-5CC6756E62DE}" type="presOf" srcId="{9C3BAA9C-7C97-4D94-991C-5B04D565CB9C}" destId="{1C0C7D15-1F76-4042-B95A-78E8B4E32BE8}" srcOrd="0" destOrd="1" presId="urn:microsoft.com/office/officeart/2005/8/layout/list1"/>
    <dgm:cxn modelId="{BC5CFBFC-7156-4371-97F4-89B52B27E34B}" type="presOf" srcId="{3E2745F1-9FD2-44A2-BFF5-5CA6487F51A5}" destId="{81AE191F-A254-40F1-A2A2-5FBF81E3C964}" srcOrd="0" destOrd="6" presId="urn:microsoft.com/office/officeart/2005/8/layout/list1"/>
    <dgm:cxn modelId="{12947B72-AA23-4DC7-8F71-DAA05D640DD8}" srcId="{C475F789-4750-410E-BC80-96BA223C980A}" destId="{9470ED48-E6E9-4C11-9A0E-80F46D6910DC}" srcOrd="7" destOrd="0" parTransId="{FDDADEEF-AAC2-4BBA-8AB6-3B45AC926BAB}" sibTransId="{800D3D8B-C309-499F-A94A-E5F94C1BB0B6}"/>
    <dgm:cxn modelId="{623A6491-71FF-4B89-AAB0-57FCDC96CB34}" type="presOf" srcId="{80F43BAE-C7A0-4F53-9B15-4BF32475C16A}" destId="{81AE191F-A254-40F1-A2A2-5FBF81E3C964}" srcOrd="0" destOrd="0" presId="urn:microsoft.com/office/officeart/2005/8/layout/list1"/>
    <dgm:cxn modelId="{75121096-7FB6-4A9E-9A24-755770B005B8}" srcId="{C475F789-4750-410E-BC80-96BA223C980A}" destId="{2ECC1231-8ABB-480C-BEA2-8BCC9861A7E9}" srcOrd="4" destOrd="0" parTransId="{C6F12CBF-172D-4942-9821-81124F023EA7}" sibTransId="{30A59E16-FBBC-47F4-8053-6E2BFAB59B5C}"/>
    <dgm:cxn modelId="{E480EF36-B528-4B9A-B0B8-E8B406FD5186}" type="presOf" srcId="{A31CF6A9-38F5-4F76-9E6C-1F6FD9865A44}" destId="{81AE191F-A254-40F1-A2A2-5FBF81E3C964}" srcOrd="0" destOrd="3" presId="urn:microsoft.com/office/officeart/2005/8/layout/list1"/>
    <dgm:cxn modelId="{878DCC1C-8183-4D53-8583-44888531C20D}" type="presOf" srcId="{2ECC1231-8ABB-480C-BEA2-8BCC9861A7E9}" destId="{81AE191F-A254-40F1-A2A2-5FBF81E3C964}" srcOrd="0" destOrd="4" presId="urn:microsoft.com/office/officeart/2005/8/layout/list1"/>
    <dgm:cxn modelId="{EB2D0132-7DA6-49BE-8D13-6C9F8D1FCE12}" type="presOf" srcId="{C81A3AC0-8144-4C4E-84FB-75ACEC9AAFFC}" destId="{81AE191F-A254-40F1-A2A2-5FBF81E3C964}" srcOrd="0" destOrd="10" presId="urn:microsoft.com/office/officeart/2005/8/layout/list1"/>
    <dgm:cxn modelId="{237DE574-C833-4BA3-8553-F214963232ED}" srcId="{9E0B3FD5-0DE6-434C-96BD-CBC1D63505ED}" destId="{6411F793-D24D-40ED-A113-8FB2EE463D50}" srcOrd="0" destOrd="0" parTransId="{C21E379F-8F50-40CE-922E-1C6F2E3C7AA8}" sibTransId="{20DE43FC-69E2-4B99-8375-479E6D78488B}"/>
    <dgm:cxn modelId="{1ECCB903-58CD-4BF9-B952-107CC46C9719}" type="presOf" srcId="{E0EADBDB-0638-4555-A7C3-2CC2D30ADF49}" destId="{1C0C7D15-1F76-4042-B95A-78E8B4E32BE8}" srcOrd="0" destOrd="3" presId="urn:microsoft.com/office/officeart/2005/8/layout/list1"/>
    <dgm:cxn modelId="{56353ABB-B120-432B-BF0D-1098C199C453}" type="presOf" srcId="{9470ED48-E6E9-4C11-9A0E-80F46D6910DC}" destId="{81AE191F-A254-40F1-A2A2-5FBF81E3C964}" srcOrd="0" destOrd="7" presId="urn:microsoft.com/office/officeart/2005/8/layout/list1"/>
    <dgm:cxn modelId="{15326DD5-E11E-40B2-AA30-2C5867FDC226}" srcId="{C475F789-4750-410E-BC80-96BA223C980A}" destId="{6DDF5E45-0716-4BAF-AC4C-5F0EA1762700}" srcOrd="13" destOrd="0" parTransId="{AD57BE2F-34C8-44BA-9370-F7B6E3C277F3}" sibTransId="{6A28EB59-70AC-4121-AC37-C2939E6AE5A5}"/>
    <dgm:cxn modelId="{89E653F0-1973-42BD-8B31-7C8B17C55E1A}" type="presOf" srcId="{E794BE10-5A87-412B-8E0F-2B98DE027367}" destId="{81AE191F-A254-40F1-A2A2-5FBF81E3C964}" srcOrd="0" destOrd="8" presId="urn:microsoft.com/office/officeart/2005/8/layout/list1"/>
    <dgm:cxn modelId="{1B5E156E-870E-4443-9F23-44636E0E9320}" srcId="{C475F789-4750-410E-BC80-96BA223C980A}" destId="{C81A3AC0-8144-4C4E-84FB-75ACEC9AAFFC}" srcOrd="10" destOrd="0" parTransId="{1D6824D0-B1B1-4B2D-812F-6734CCEBAAF9}" sibTransId="{B80A9874-F2D7-48D2-B8FE-61D4179B6AC5}"/>
    <dgm:cxn modelId="{5503FD24-BBD0-4CED-BCEC-DCA57BC216A3}" srcId="{C475F789-4750-410E-BC80-96BA223C980A}" destId="{80F43BAE-C7A0-4F53-9B15-4BF32475C16A}" srcOrd="0" destOrd="0" parTransId="{66BB6CB9-4971-4FF8-9D25-6A6F9D1A45A0}" sibTransId="{0FC9621F-797C-4586-9C0B-CEBBDA0D8389}"/>
    <dgm:cxn modelId="{60D52D73-3D49-4089-B0A9-8A67B54FD4B3}" type="presOf" srcId="{0046975F-2C7C-4247-AABA-36F8376A9B6B}" destId="{81AE191F-A254-40F1-A2A2-5FBF81E3C964}" srcOrd="0" destOrd="14" presId="urn:microsoft.com/office/officeart/2005/8/layout/list1"/>
    <dgm:cxn modelId="{29BE1667-0B70-4193-8445-56D2AE10B07A}" type="presOf" srcId="{C475F789-4750-410E-BC80-96BA223C980A}" destId="{C8ED0126-91A6-4676-BBE5-60086074F82F}" srcOrd="1" destOrd="0" presId="urn:microsoft.com/office/officeart/2005/8/layout/list1"/>
    <dgm:cxn modelId="{FC262AF4-67FF-43A2-8D82-E1083613CC42}" srcId="{C475F789-4750-410E-BC80-96BA223C980A}" destId="{3E2745F1-9FD2-44A2-BFF5-5CA6487F51A5}" srcOrd="6" destOrd="0" parTransId="{5B4A2D0A-4A50-4CAD-8F62-32461800FBB7}" sibTransId="{0620B3B1-0ED9-4E43-A3F8-CFFC225665FE}"/>
    <dgm:cxn modelId="{F507CAB6-67FE-41D0-8D21-BF4333A6A5AA}" type="presOf" srcId="{AA8D6413-8E86-4DE7-8C61-901111804A05}" destId="{DE07D873-A7F6-4A5F-9CB8-B8A8251D38C7}" srcOrd="0" destOrd="0" presId="urn:microsoft.com/office/officeart/2005/8/layout/list1"/>
    <dgm:cxn modelId="{6318E039-678B-4352-A5FC-2E32B24864CE}" srcId="{9E0B3FD5-0DE6-434C-96BD-CBC1D63505ED}" destId="{73626CBB-E4F3-493B-A8C6-6739241B7FDD}" srcOrd="4" destOrd="0" parTransId="{125B6433-E143-4037-90DB-E4C8C712C060}" sibTransId="{34D39946-B508-4392-AA35-5C7F573EADF1}"/>
    <dgm:cxn modelId="{792BDC6B-37CB-4952-A2C1-C7E3454F1D6B}" type="presOf" srcId="{6DDF5E45-0716-4BAF-AC4C-5F0EA1762700}" destId="{81AE191F-A254-40F1-A2A2-5FBF81E3C964}" srcOrd="0" destOrd="13" presId="urn:microsoft.com/office/officeart/2005/8/layout/list1"/>
    <dgm:cxn modelId="{7E6B7A4C-4D33-44FB-B068-0D7092AA9112}" srcId="{C475F789-4750-410E-BC80-96BA223C980A}" destId="{E794BE10-5A87-412B-8E0F-2B98DE027367}" srcOrd="8" destOrd="0" parTransId="{B33B889C-75B3-410F-BC80-03D9249F837E}" sibTransId="{6BADB7D9-522C-4013-9B7E-0E326300DEF0}"/>
    <dgm:cxn modelId="{04AE4502-8CD3-4B9D-A992-A2D1FD40C822}" type="presOf" srcId="{0A0C3376-FABC-4D47-84F4-D7F09A2A5A0E}" destId="{81AE191F-A254-40F1-A2A2-5FBF81E3C964}" srcOrd="0" destOrd="12" presId="urn:microsoft.com/office/officeart/2005/8/layout/list1"/>
    <dgm:cxn modelId="{FBF422F8-447F-4482-8C15-E38C45F5A9B3}" srcId="{AA8D6413-8E86-4DE7-8C61-901111804A05}" destId="{C475F789-4750-410E-BC80-96BA223C980A}" srcOrd="0" destOrd="0" parTransId="{3494B3E8-D620-496D-8C32-835F6333D62B}" sibTransId="{40CF2B97-2D33-468A-BA10-B90BE83A79F2}"/>
    <dgm:cxn modelId="{0E4EEBF0-D8D7-4795-B268-27BEE2AC0064}" type="presOf" srcId="{AAB56E41-8947-49A4-92C5-75FB2594209E}" destId="{81AE191F-A254-40F1-A2A2-5FBF81E3C964}" srcOrd="0" destOrd="11" presId="urn:microsoft.com/office/officeart/2005/8/layout/list1"/>
    <dgm:cxn modelId="{9DABA504-2CC5-466D-8654-32E9D2239250}" type="presOf" srcId="{57478AFC-254B-4140-BDD5-6673D634C2F4}" destId="{81AE191F-A254-40F1-A2A2-5FBF81E3C964}" srcOrd="0" destOrd="5" presId="urn:microsoft.com/office/officeart/2005/8/layout/list1"/>
    <dgm:cxn modelId="{C4E74274-7E7D-4F03-87A0-86EB167F7C0B}" srcId="{C475F789-4750-410E-BC80-96BA223C980A}" destId="{A31CF6A9-38F5-4F76-9E6C-1F6FD9865A44}" srcOrd="3" destOrd="0" parTransId="{854C9A78-A033-44E2-ADC1-74B43CEF360E}" sibTransId="{3E7D4FAF-25A9-45B8-AE35-DAF7E53C2036}"/>
    <dgm:cxn modelId="{33A66957-F709-48D4-A94A-8D80AE252FC7}" srcId="{9E0B3FD5-0DE6-434C-96BD-CBC1D63505ED}" destId="{E0EADBDB-0638-4555-A7C3-2CC2D30ADF49}" srcOrd="3" destOrd="0" parTransId="{049CC76F-C3D7-42EA-9AB8-76CBE124B686}" sibTransId="{040CCF42-B5E1-4017-8F94-13674FFF6C93}"/>
    <dgm:cxn modelId="{9AA6AAC2-AFFC-41F5-BF3F-ABDC041E0B6B}" type="presOf" srcId="{C35160E4-C80B-4765-A9E5-D4B27CFEF45B}" destId="{81AE191F-A254-40F1-A2A2-5FBF81E3C964}" srcOrd="0" destOrd="2" presId="urn:microsoft.com/office/officeart/2005/8/layout/list1"/>
    <dgm:cxn modelId="{E79B05A5-FED3-45D0-A7C4-302A7751DC7C}" srcId="{C475F789-4750-410E-BC80-96BA223C980A}" destId="{57478AFC-254B-4140-BDD5-6673D634C2F4}" srcOrd="5" destOrd="0" parTransId="{8D3CCD0B-21A8-4D94-8F76-0D3CDDE8901E}" sibTransId="{57EDCEF9-662B-4F42-9097-51DB191B6BB6}"/>
    <dgm:cxn modelId="{C54D7FB2-BE0C-4EB1-B30B-98C8F690F36C}" srcId="{C475F789-4750-410E-BC80-96BA223C980A}" destId="{0046975F-2C7C-4247-AABA-36F8376A9B6B}" srcOrd="14" destOrd="0" parTransId="{3F12E62C-5F5E-4D5C-BBF7-E15D2DBBC0CA}" sibTransId="{1976E68D-07DB-440E-A0EF-783D45C92992}"/>
    <dgm:cxn modelId="{D88B9E2A-F2E1-48AF-A6F8-3C9377C411D9}" srcId="{C475F789-4750-410E-BC80-96BA223C980A}" destId="{43FC92A4-EF93-4129-B7D1-291FB00C8234}" srcOrd="1" destOrd="0" parTransId="{9DCBA120-B310-421B-B1EC-273AE6A15A2C}" sibTransId="{B2AA88B4-F4DE-4D9A-8537-D1F9D1AA5296}"/>
    <dgm:cxn modelId="{FF1D4AA1-787E-4EB5-9E59-BF5ECDBD6A3D}" type="presOf" srcId="{C475F789-4750-410E-BC80-96BA223C980A}" destId="{1CDBD71F-BDD6-48AA-8D6A-2DD68697C3DD}" srcOrd="0" destOrd="0" presId="urn:microsoft.com/office/officeart/2005/8/layout/list1"/>
    <dgm:cxn modelId="{54C097F4-D339-46E6-BD08-DB1F7FFC7D25}" type="presOf" srcId="{9E0B3FD5-0DE6-434C-96BD-CBC1D63505ED}" destId="{A582426B-F0D3-4258-AD34-271BD57951A0}" srcOrd="1" destOrd="0" presId="urn:microsoft.com/office/officeart/2005/8/layout/list1"/>
    <dgm:cxn modelId="{8F53F8DC-1E8B-4A73-9A09-C88F44E296EC}" srcId="{C475F789-4750-410E-BC80-96BA223C980A}" destId="{AAB56E41-8947-49A4-92C5-75FB2594209E}" srcOrd="11" destOrd="0" parTransId="{2C41F439-9FE4-42CC-A47A-FF9133B012DC}" sibTransId="{358B2FBA-9E70-4547-9577-3791296B421A}"/>
    <dgm:cxn modelId="{F7A9D64E-9C68-408E-B248-BB1ED1580536}" srcId="{9E0B3FD5-0DE6-434C-96BD-CBC1D63505ED}" destId="{9C3BAA9C-7C97-4D94-991C-5B04D565CB9C}" srcOrd="1" destOrd="0" parTransId="{90B1B04C-FF42-4071-A277-61291E642111}" sibTransId="{DFE03F16-9D5F-481D-A586-66CE9CC0F91B}"/>
    <dgm:cxn modelId="{9D89F981-9B3A-4DFB-B03E-08E20FA6DEC9}" srcId="{AA8D6413-8E86-4DE7-8C61-901111804A05}" destId="{9E0B3FD5-0DE6-434C-96BD-CBC1D63505ED}" srcOrd="1" destOrd="0" parTransId="{E6C75CF7-601A-4542-A972-B84D588DFE8F}" sibTransId="{9499CAA8-DF00-49E6-BF63-C5B3EA3B71A9}"/>
    <dgm:cxn modelId="{A86D8DAF-3A94-4E09-86BB-A6A8F2DB8601}" type="presOf" srcId="{2E65C803-781A-414D-8371-53E1E898F162}" destId="{1C0C7D15-1F76-4042-B95A-78E8B4E32BE8}" srcOrd="0" destOrd="2" presId="urn:microsoft.com/office/officeart/2005/8/layout/list1"/>
    <dgm:cxn modelId="{BDDA0550-C80E-43F3-96F6-1315A22A2E00}" type="presOf" srcId="{9E0B3FD5-0DE6-434C-96BD-CBC1D63505ED}" destId="{38704F60-B314-440C-B5D9-98E21BD6389E}" srcOrd="0" destOrd="0" presId="urn:microsoft.com/office/officeart/2005/8/layout/list1"/>
    <dgm:cxn modelId="{0FFB00D1-CE48-4668-9F06-82B98F8FB9BF}" srcId="{C475F789-4750-410E-BC80-96BA223C980A}" destId="{C35160E4-C80B-4765-A9E5-D4B27CFEF45B}" srcOrd="2" destOrd="0" parTransId="{CC9D5438-714B-4719-A694-2995EAFACB43}" sibTransId="{C8124923-5ECD-4448-8A3A-BB29F9634543}"/>
    <dgm:cxn modelId="{2F79D5A4-918F-4921-B556-84655F8D027A}" type="presOf" srcId="{6411F793-D24D-40ED-A113-8FB2EE463D50}" destId="{1C0C7D15-1F76-4042-B95A-78E8B4E32BE8}" srcOrd="0" destOrd="0" presId="urn:microsoft.com/office/officeart/2005/8/layout/list1"/>
    <dgm:cxn modelId="{6CE6EEC2-7106-4490-AA36-E0D51D2BAA8F}" srcId="{C475F789-4750-410E-BC80-96BA223C980A}" destId="{30D5EB78-F987-4F04-8950-5AE408CB0AF6}" srcOrd="15" destOrd="0" parTransId="{3D342B00-BE8A-421E-B56D-4408D14CEAF1}" sibTransId="{2564E94F-C3D0-4ED8-BF8F-CDFE2374DF4E}"/>
    <dgm:cxn modelId="{752E1B8B-91B3-491D-B0D8-9FF32A07FFCD}" type="presOf" srcId="{73626CBB-E4F3-493B-A8C6-6739241B7FDD}" destId="{1C0C7D15-1F76-4042-B95A-78E8B4E32BE8}" srcOrd="0" destOrd="4" presId="urn:microsoft.com/office/officeart/2005/8/layout/list1"/>
    <dgm:cxn modelId="{89A0E1CD-5E9B-4AFB-B860-6236F240F00A}" type="presOf" srcId="{30D5EB78-F987-4F04-8950-5AE408CB0AF6}" destId="{81AE191F-A254-40F1-A2A2-5FBF81E3C964}" srcOrd="0" destOrd="15" presId="urn:microsoft.com/office/officeart/2005/8/layout/list1"/>
    <dgm:cxn modelId="{4BEF54B8-4D24-4920-B250-EFA9FDFBE31D}" type="presOf" srcId="{43FC92A4-EF93-4129-B7D1-291FB00C8234}" destId="{81AE191F-A254-40F1-A2A2-5FBF81E3C964}" srcOrd="0" destOrd="1" presId="urn:microsoft.com/office/officeart/2005/8/layout/list1"/>
    <dgm:cxn modelId="{C326A04B-745E-46AE-9053-125476ACC8A8}" srcId="{9E0B3FD5-0DE6-434C-96BD-CBC1D63505ED}" destId="{2E65C803-781A-414D-8371-53E1E898F162}" srcOrd="2" destOrd="0" parTransId="{ADFD1B14-D552-44A0-8327-0E867A1282AF}" sibTransId="{3E598414-DF13-466D-91C8-F577E1596C23}"/>
    <dgm:cxn modelId="{4CC9A51D-0129-4F3A-A550-EF56906E2EC8}" srcId="{C475F789-4750-410E-BC80-96BA223C980A}" destId="{0A0C3376-FABC-4D47-84F4-D7F09A2A5A0E}" srcOrd="12" destOrd="0" parTransId="{0FB66D1B-7F3D-4B9C-BD08-AD77493C3050}" sibTransId="{C1E0747D-4B4A-4DA1-86D8-1B284421F151}"/>
    <dgm:cxn modelId="{2E95CF79-AB3D-439B-9063-6858085D72EB}" type="presOf" srcId="{F9337BB9-CAE3-4C76-A8E1-00BCBDFB6791}" destId="{81AE191F-A254-40F1-A2A2-5FBF81E3C964}" srcOrd="0" destOrd="9" presId="urn:microsoft.com/office/officeart/2005/8/layout/list1"/>
    <dgm:cxn modelId="{B440D3F3-98A3-4439-A3F6-7017C05F14C8}" srcId="{C475F789-4750-410E-BC80-96BA223C980A}" destId="{F9337BB9-CAE3-4C76-A8E1-00BCBDFB6791}" srcOrd="9" destOrd="0" parTransId="{1A2DC650-2974-424F-8598-48CF7174530C}" sibTransId="{549589ED-5893-4C4A-9401-445542D1D9D8}"/>
    <dgm:cxn modelId="{A944201A-CB98-48E8-A6B7-EC8465430A1C}" type="presParOf" srcId="{DE07D873-A7F6-4A5F-9CB8-B8A8251D38C7}" destId="{37210F1D-DC1C-404C-B5C4-BBE165347890}" srcOrd="0" destOrd="0" presId="urn:microsoft.com/office/officeart/2005/8/layout/list1"/>
    <dgm:cxn modelId="{6989E3AB-A8BF-44A5-84EF-6EEC67A7FD24}" type="presParOf" srcId="{37210F1D-DC1C-404C-B5C4-BBE165347890}" destId="{1CDBD71F-BDD6-48AA-8D6A-2DD68697C3DD}" srcOrd="0" destOrd="0" presId="urn:microsoft.com/office/officeart/2005/8/layout/list1"/>
    <dgm:cxn modelId="{4EC53C65-CDCE-486C-86C9-A22D2F036DD4}" type="presParOf" srcId="{37210F1D-DC1C-404C-B5C4-BBE165347890}" destId="{C8ED0126-91A6-4676-BBE5-60086074F82F}" srcOrd="1" destOrd="0" presId="urn:microsoft.com/office/officeart/2005/8/layout/list1"/>
    <dgm:cxn modelId="{E7D72442-02EF-4044-AEA8-59D1C97A3CA5}" type="presParOf" srcId="{DE07D873-A7F6-4A5F-9CB8-B8A8251D38C7}" destId="{E2E7E122-5E73-47D2-98BD-F098F37DDC09}" srcOrd="1" destOrd="0" presId="urn:microsoft.com/office/officeart/2005/8/layout/list1"/>
    <dgm:cxn modelId="{7E616F1E-A1D0-400C-BE83-121AD2BA2832}" type="presParOf" srcId="{DE07D873-A7F6-4A5F-9CB8-B8A8251D38C7}" destId="{81AE191F-A254-40F1-A2A2-5FBF81E3C964}" srcOrd="2" destOrd="0" presId="urn:microsoft.com/office/officeart/2005/8/layout/list1"/>
    <dgm:cxn modelId="{49E7BB98-D5DB-4A76-84E3-BC937D596262}" type="presParOf" srcId="{DE07D873-A7F6-4A5F-9CB8-B8A8251D38C7}" destId="{9956E9B1-4762-4775-A37F-72E0B6B1481D}" srcOrd="3" destOrd="0" presId="urn:microsoft.com/office/officeart/2005/8/layout/list1"/>
    <dgm:cxn modelId="{1B6491C5-D44B-464C-B751-3197FFFBEFF3}" type="presParOf" srcId="{DE07D873-A7F6-4A5F-9CB8-B8A8251D38C7}" destId="{84EC3FBA-4FD5-47B5-AD0E-289200C300FF}" srcOrd="4" destOrd="0" presId="urn:microsoft.com/office/officeart/2005/8/layout/list1"/>
    <dgm:cxn modelId="{3FB98F12-E8DF-48A3-8D2E-A0958DA566D6}" type="presParOf" srcId="{84EC3FBA-4FD5-47B5-AD0E-289200C300FF}" destId="{38704F60-B314-440C-B5D9-98E21BD6389E}" srcOrd="0" destOrd="0" presId="urn:microsoft.com/office/officeart/2005/8/layout/list1"/>
    <dgm:cxn modelId="{A0FCC9ED-8F1F-429E-BD07-CDBC652A33F6}" type="presParOf" srcId="{84EC3FBA-4FD5-47B5-AD0E-289200C300FF}" destId="{A582426B-F0D3-4258-AD34-271BD57951A0}" srcOrd="1" destOrd="0" presId="urn:microsoft.com/office/officeart/2005/8/layout/list1"/>
    <dgm:cxn modelId="{2B79A98F-8660-45AB-AFD4-92E93071B8A8}" type="presParOf" srcId="{DE07D873-A7F6-4A5F-9CB8-B8A8251D38C7}" destId="{05421573-FFD4-4802-B08C-A993C8A4B9A7}" srcOrd="5" destOrd="0" presId="urn:microsoft.com/office/officeart/2005/8/layout/list1"/>
    <dgm:cxn modelId="{A59103CA-23E3-4F98-BA8B-1027340F2F80}" type="presParOf" srcId="{DE07D873-A7F6-4A5F-9CB8-B8A8251D38C7}" destId="{1C0C7D15-1F76-4042-B95A-78E8B4E32BE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8D6413-8E86-4DE7-8C61-901111804A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C475F789-4750-410E-BC80-96BA223C980A}">
      <dgm:prSet phldrT="[Texto]" custT="1"/>
      <dgm:spPr/>
      <dgm:t>
        <a:bodyPr/>
        <a:lstStyle/>
        <a:p>
          <a:r>
            <a:rPr lang="es-ES" sz="1600" b="0" i="0" u="none" dirty="0"/>
            <a:t>Responsabilidad Interna</a:t>
          </a:r>
          <a:endParaRPr lang="es-ES" sz="1600" b="1" dirty="0"/>
        </a:p>
      </dgm:t>
    </dgm:pt>
    <dgm:pt modelId="{3494B3E8-D620-496D-8C32-835F6333D62B}" type="parTrans" cxnId="{FBF422F8-447F-4482-8C15-E38C45F5A9B3}">
      <dgm:prSet/>
      <dgm:spPr/>
      <dgm:t>
        <a:bodyPr/>
        <a:lstStyle/>
        <a:p>
          <a:endParaRPr lang="es-ES"/>
        </a:p>
      </dgm:t>
    </dgm:pt>
    <dgm:pt modelId="{40CF2B97-2D33-468A-BA10-B90BE83A79F2}" type="sibTrans" cxnId="{FBF422F8-447F-4482-8C15-E38C45F5A9B3}">
      <dgm:prSet/>
      <dgm:spPr/>
      <dgm:t>
        <a:bodyPr/>
        <a:lstStyle/>
        <a:p>
          <a:endParaRPr lang="es-ES"/>
        </a:p>
      </dgm:t>
    </dgm:pt>
    <dgm:pt modelId="{537C2D58-776C-48AA-8339-9734421EDED1}">
      <dgm:prSet custT="1"/>
      <dgm:spPr/>
      <dgm:t>
        <a:bodyPr/>
        <a:lstStyle/>
        <a:p>
          <a:r>
            <a:rPr lang="es-ES" sz="1100" b="0" i="0" u="none" dirty="0" smtClean="0"/>
            <a:t>Acciones B2B</a:t>
          </a:r>
          <a:endParaRPr lang="es-ES" sz="1100" dirty="0"/>
        </a:p>
      </dgm:t>
    </dgm:pt>
    <dgm:pt modelId="{1A1010D3-302E-490A-B64B-05443926E483}" type="parTrans" cxnId="{5DFD9812-77D8-4D78-B80F-EA63FE30E7AD}">
      <dgm:prSet/>
      <dgm:spPr/>
      <dgm:t>
        <a:bodyPr/>
        <a:lstStyle/>
        <a:p>
          <a:endParaRPr lang="es-ES"/>
        </a:p>
      </dgm:t>
    </dgm:pt>
    <dgm:pt modelId="{D9108493-4113-4E08-9FCB-297D75321191}" type="sibTrans" cxnId="{5DFD9812-77D8-4D78-B80F-EA63FE30E7AD}">
      <dgm:prSet/>
      <dgm:spPr/>
      <dgm:t>
        <a:bodyPr/>
        <a:lstStyle/>
        <a:p>
          <a:endParaRPr lang="es-ES"/>
        </a:p>
      </dgm:t>
    </dgm:pt>
    <dgm:pt modelId="{C0100EA9-2C9D-4A83-9215-3547CA569412}">
      <dgm:prSet custT="1"/>
      <dgm:spPr/>
      <dgm:t>
        <a:bodyPr/>
        <a:lstStyle/>
        <a:p>
          <a:r>
            <a:rPr lang="es-ES" sz="1100" b="0" i="0" u="none" dirty="0" smtClean="0"/>
            <a:t>Acciones promocionales dirigidas al mercado de golf y de lujo</a:t>
          </a:r>
          <a:endParaRPr lang="es-ES" sz="1100" dirty="0"/>
        </a:p>
      </dgm:t>
    </dgm:pt>
    <dgm:pt modelId="{14797C9F-62A0-4ADA-A3A4-08DCE6932ACD}" type="parTrans" cxnId="{F5545914-14DE-4401-A084-7469CDFA546E}">
      <dgm:prSet/>
      <dgm:spPr/>
      <dgm:t>
        <a:bodyPr/>
        <a:lstStyle/>
        <a:p>
          <a:endParaRPr lang="es-ES"/>
        </a:p>
      </dgm:t>
    </dgm:pt>
    <dgm:pt modelId="{441E7315-DF6F-44FE-B8E1-562AA6EFA7AE}" type="sibTrans" cxnId="{F5545914-14DE-4401-A084-7469CDFA546E}">
      <dgm:prSet/>
      <dgm:spPr/>
      <dgm:t>
        <a:bodyPr/>
        <a:lstStyle/>
        <a:p>
          <a:endParaRPr lang="es-ES"/>
        </a:p>
      </dgm:t>
    </dgm:pt>
    <dgm:pt modelId="{8B0D93C8-93FE-4069-AA5D-A94A27A7D23C}">
      <dgm:prSet custT="1"/>
      <dgm:spPr/>
      <dgm:t>
        <a:bodyPr/>
        <a:lstStyle/>
        <a:p>
          <a:r>
            <a:rPr lang="es-ES" sz="1100" b="0" i="0" u="none" dirty="0" smtClean="0"/>
            <a:t>Campaña con lema "</a:t>
          </a:r>
          <a:r>
            <a:rPr lang="es-ES" sz="1100" b="0" i="0" u="none" dirty="0" err="1" smtClean="0"/>
            <a:t>Celebrate</a:t>
          </a:r>
          <a:r>
            <a:rPr lang="es-ES" sz="1100" b="0" i="0" u="none" dirty="0" smtClean="0"/>
            <a:t> </a:t>
          </a:r>
          <a:r>
            <a:rPr lang="es-ES" sz="1100" b="0" i="0" u="none" dirty="0" err="1" smtClean="0"/>
            <a:t>Life</a:t>
          </a:r>
          <a:r>
            <a:rPr lang="es-ES" sz="1100" b="0" i="0" u="none" dirty="0" smtClean="0"/>
            <a:t>/ Celebrar la vida con </a:t>
          </a:r>
          <a:r>
            <a:rPr lang="es-ES" sz="1100" b="0" i="0" u="none" dirty="0" smtClean="0"/>
            <a:t>nosotros</a:t>
          </a:r>
          <a:r>
            <a:rPr lang="es-ES" sz="1100" b="0" i="0" u="none" dirty="0" smtClean="0"/>
            <a:t>!"</a:t>
          </a:r>
          <a:endParaRPr lang="es-ES" sz="1100" dirty="0"/>
        </a:p>
      </dgm:t>
    </dgm:pt>
    <dgm:pt modelId="{76D4970E-15D9-48FE-8578-9D47BC0A7399}" type="parTrans" cxnId="{F81F029D-629E-4A09-BCD9-129E2D5E7564}">
      <dgm:prSet/>
      <dgm:spPr/>
      <dgm:t>
        <a:bodyPr/>
        <a:lstStyle/>
        <a:p>
          <a:endParaRPr lang="es-ES"/>
        </a:p>
      </dgm:t>
    </dgm:pt>
    <dgm:pt modelId="{B2AFB548-8D16-419A-8337-45A5AD78B9E1}" type="sibTrans" cxnId="{F81F029D-629E-4A09-BCD9-129E2D5E7564}">
      <dgm:prSet/>
      <dgm:spPr/>
      <dgm:t>
        <a:bodyPr/>
        <a:lstStyle/>
        <a:p>
          <a:endParaRPr lang="es-ES"/>
        </a:p>
      </dgm:t>
    </dgm:pt>
    <dgm:pt modelId="{50AB6772-5380-4B2D-9FA0-48BF09674481}">
      <dgm:prSet custT="1"/>
      <dgm:spPr/>
      <dgm:t>
        <a:bodyPr/>
        <a:lstStyle/>
        <a:p>
          <a:r>
            <a:rPr lang="es-ES" sz="1100" b="0" i="0" u="none" dirty="0" smtClean="0"/>
            <a:t>Campañas de marketing en redes sociales</a:t>
          </a:r>
          <a:endParaRPr lang="es-ES" sz="1100" dirty="0"/>
        </a:p>
      </dgm:t>
    </dgm:pt>
    <dgm:pt modelId="{CAE8672A-90CE-4E6B-B7E0-A53655303E68}" type="parTrans" cxnId="{A19FC708-866A-4948-9962-BED6FF6495F0}">
      <dgm:prSet/>
      <dgm:spPr/>
      <dgm:t>
        <a:bodyPr/>
        <a:lstStyle/>
        <a:p>
          <a:endParaRPr lang="es-ES"/>
        </a:p>
      </dgm:t>
    </dgm:pt>
    <dgm:pt modelId="{39DB1650-4016-47D9-85F7-E1C8C690D2EC}" type="sibTrans" cxnId="{A19FC708-866A-4948-9962-BED6FF6495F0}">
      <dgm:prSet/>
      <dgm:spPr/>
      <dgm:t>
        <a:bodyPr/>
        <a:lstStyle/>
        <a:p>
          <a:endParaRPr lang="es-ES"/>
        </a:p>
      </dgm:t>
    </dgm:pt>
    <dgm:pt modelId="{7E160B80-818F-45C1-AF94-32717380C254}">
      <dgm:prSet custT="1"/>
      <dgm:spPr/>
      <dgm:t>
        <a:bodyPr/>
        <a:lstStyle/>
        <a:p>
          <a:r>
            <a:rPr lang="es-ES" sz="1100" b="0" i="0" u="none" dirty="0" smtClean="0"/>
            <a:t>Campañas enfocadas a actividades de turismo de interior</a:t>
          </a:r>
          <a:endParaRPr lang="es-ES" sz="1100" dirty="0"/>
        </a:p>
      </dgm:t>
    </dgm:pt>
    <dgm:pt modelId="{A4C8B43C-E9D6-4149-A2D4-5BEC9137AA29}" type="parTrans" cxnId="{379EF7E3-CD1F-4B4B-95D1-38471020E78C}">
      <dgm:prSet/>
      <dgm:spPr/>
      <dgm:t>
        <a:bodyPr/>
        <a:lstStyle/>
        <a:p>
          <a:endParaRPr lang="es-ES"/>
        </a:p>
      </dgm:t>
    </dgm:pt>
    <dgm:pt modelId="{BDAF2804-38C3-4A78-B4B7-9668C625FBD7}" type="sibTrans" cxnId="{379EF7E3-CD1F-4B4B-95D1-38471020E78C}">
      <dgm:prSet/>
      <dgm:spPr/>
      <dgm:t>
        <a:bodyPr/>
        <a:lstStyle/>
        <a:p>
          <a:endParaRPr lang="es-ES"/>
        </a:p>
      </dgm:t>
    </dgm:pt>
    <dgm:pt modelId="{6D9A135C-C291-4A7C-845E-9E611CCD79EF}">
      <dgm:prSet custT="1"/>
      <dgm:spPr/>
      <dgm:t>
        <a:bodyPr/>
        <a:lstStyle/>
        <a:p>
          <a:r>
            <a:rPr lang="es-ES" sz="1100" b="0" i="0" u="none" dirty="0" smtClean="0"/>
            <a:t>Comunicación postcrisis basada en la innovación, personalización, y contenido</a:t>
          </a:r>
          <a:endParaRPr lang="es-ES" sz="1100" dirty="0"/>
        </a:p>
      </dgm:t>
    </dgm:pt>
    <dgm:pt modelId="{7F3B7B68-1802-4377-BD19-963CAF603F80}" type="parTrans" cxnId="{9CAF02ED-01E7-41AC-8B83-9BB1E66311AF}">
      <dgm:prSet/>
      <dgm:spPr/>
      <dgm:t>
        <a:bodyPr/>
        <a:lstStyle/>
        <a:p>
          <a:endParaRPr lang="es-ES"/>
        </a:p>
      </dgm:t>
    </dgm:pt>
    <dgm:pt modelId="{BACD4DCE-9F85-42E9-8DD3-4384DAE0F8E2}" type="sibTrans" cxnId="{9CAF02ED-01E7-41AC-8B83-9BB1E66311AF}">
      <dgm:prSet/>
      <dgm:spPr/>
      <dgm:t>
        <a:bodyPr/>
        <a:lstStyle/>
        <a:p>
          <a:endParaRPr lang="es-ES"/>
        </a:p>
      </dgm:t>
    </dgm:pt>
    <dgm:pt modelId="{E516227F-4119-4134-BA50-BB1F4FA16834}">
      <dgm:prSet custT="1"/>
      <dgm:spPr/>
      <dgm:t>
        <a:bodyPr/>
        <a:lstStyle/>
        <a:p>
          <a:r>
            <a:rPr lang="es-ES" sz="1100" b="0" i="0" u="none" dirty="0" smtClean="0"/>
            <a:t>Creación de una ventanilla única de información en Turismo y Planificación Costa del Sol</a:t>
          </a:r>
          <a:endParaRPr lang="es-ES" sz="1100" dirty="0"/>
        </a:p>
      </dgm:t>
    </dgm:pt>
    <dgm:pt modelId="{4AC02C1D-1D0F-4DCB-9BAA-6ED98C718391}" type="parTrans" cxnId="{185AD163-60A8-4C06-9CF9-FB43F244C64D}">
      <dgm:prSet/>
      <dgm:spPr/>
      <dgm:t>
        <a:bodyPr/>
        <a:lstStyle/>
        <a:p>
          <a:endParaRPr lang="es-ES"/>
        </a:p>
      </dgm:t>
    </dgm:pt>
    <dgm:pt modelId="{0749FA0E-1505-4001-AEFC-147448765B04}" type="sibTrans" cxnId="{185AD163-60A8-4C06-9CF9-FB43F244C64D}">
      <dgm:prSet/>
      <dgm:spPr/>
      <dgm:t>
        <a:bodyPr/>
        <a:lstStyle/>
        <a:p>
          <a:endParaRPr lang="es-ES"/>
        </a:p>
      </dgm:t>
    </dgm:pt>
    <dgm:pt modelId="{FC36E4CA-8878-41EC-B28B-2006DA66604F}">
      <dgm:prSet custT="1"/>
      <dgm:spPr/>
      <dgm:t>
        <a:bodyPr/>
        <a:lstStyle/>
        <a:p>
          <a:r>
            <a:rPr lang="es-ES" sz="1100" b="0" i="0" u="none" dirty="0" smtClean="0"/>
            <a:t>Crear estrategias de gestión de crisis</a:t>
          </a:r>
          <a:endParaRPr lang="es-ES" sz="1100" dirty="0"/>
        </a:p>
      </dgm:t>
    </dgm:pt>
    <dgm:pt modelId="{329B6336-B261-439D-841A-978B4359E9F2}" type="parTrans" cxnId="{69504203-02C2-4B0F-98CE-0924B416C4A2}">
      <dgm:prSet/>
      <dgm:spPr/>
      <dgm:t>
        <a:bodyPr/>
        <a:lstStyle/>
        <a:p>
          <a:endParaRPr lang="es-ES"/>
        </a:p>
      </dgm:t>
    </dgm:pt>
    <dgm:pt modelId="{BF768235-B0FA-495B-8E44-6F3D41139929}" type="sibTrans" cxnId="{69504203-02C2-4B0F-98CE-0924B416C4A2}">
      <dgm:prSet/>
      <dgm:spPr/>
      <dgm:t>
        <a:bodyPr/>
        <a:lstStyle/>
        <a:p>
          <a:endParaRPr lang="es-ES"/>
        </a:p>
      </dgm:t>
    </dgm:pt>
    <dgm:pt modelId="{0944640C-2F09-4FFA-8E9C-70C42B50A62A}">
      <dgm:prSet custT="1"/>
      <dgm:spPr/>
      <dgm:t>
        <a:bodyPr/>
        <a:lstStyle/>
        <a:p>
          <a:r>
            <a:rPr lang="es-ES" sz="1100" b="0" i="0" u="none" dirty="0" smtClean="0"/>
            <a:t>Crear un boletín de inteligencia turística de seguimiento mensual de la crisis</a:t>
          </a:r>
          <a:endParaRPr lang="es-ES" sz="1100" dirty="0"/>
        </a:p>
      </dgm:t>
    </dgm:pt>
    <dgm:pt modelId="{C5B109D3-52CB-4200-AA9C-A1D699B45836}" type="parTrans" cxnId="{E01457D9-7436-4A3B-A2B3-7DE7EB8FA3EC}">
      <dgm:prSet/>
      <dgm:spPr/>
      <dgm:t>
        <a:bodyPr/>
        <a:lstStyle/>
        <a:p>
          <a:endParaRPr lang="es-ES"/>
        </a:p>
      </dgm:t>
    </dgm:pt>
    <dgm:pt modelId="{044E0521-D5E1-473B-A39A-74C94AA719E0}" type="sibTrans" cxnId="{E01457D9-7436-4A3B-A2B3-7DE7EB8FA3EC}">
      <dgm:prSet/>
      <dgm:spPr/>
      <dgm:t>
        <a:bodyPr/>
        <a:lstStyle/>
        <a:p>
          <a:endParaRPr lang="es-ES"/>
        </a:p>
      </dgm:t>
    </dgm:pt>
    <dgm:pt modelId="{BF9767D6-FE40-472F-8E33-2447D038B31D}">
      <dgm:prSet custT="1"/>
      <dgm:spPr/>
      <dgm:t>
        <a:bodyPr/>
        <a:lstStyle/>
        <a:p>
          <a:r>
            <a:rPr lang="es-ES" sz="1100" b="0" i="0" u="none" dirty="0" smtClean="0"/>
            <a:t>Difusión </a:t>
          </a:r>
          <a:r>
            <a:rPr lang="es-ES" sz="1100" b="0" i="0" u="none" dirty="0" smtClean="0"/>
            <a:t>de mensajes sobre la vuelta a la normalidad en destino,  B2B y B2C</a:t>
          </a:r>
          <a:endParaRPr lang="es-ES" sz="1100" dirty="0"/>
        </a:p>
      </dgm:t>
    </dgm:pt>
    <dgm:pt modelId="{00974AF2-DA59-429D-B501-FAFFC86C07FB}" type="parTrans" cxnId="{BD466F16-0BEA-47C4-99E3-119253E339E5}">
      <dgm:prSet/>
      <dgm:spPr/>
      <dgm:t>
        <a:bodyPr/>
        <a:lstStyle/>
        <a:p>
          <a:endParaRPr lang="es-ES"/>
        </a:p>
      </dgm:t>
    </dgm:pt>
    <dgm:pt modelId="{CC74039E-E6B5-4FFB-942D-8F41E8F7BAC9}" type="sibTrans" cxnId="{BD466F16-0BEA-47C4-99E3-119253E339E5}">
      <dgm:prSet/>
      <dgm:spPr/>
      <dgm:t>
        <a:bodyPr/>
        <a:lstStyle/>
        <a:p>
          <a:endParaRPr lang="es-ES"/>
        </a:p>
      </dgm:t>
    </dgm:pt>
    <dgm:pt modelId="{6087B00B-F7E4-4519-B8CE-E6BBE7841CB9}">
      <dgm:prSet custT="1"/>
      <dgm:spPr/>
      <dgm:t>
        <a:bodyPr/>
        <a:lstStyle/>
        <a:p>
          <a:r>
            <a:rPr lang="es-ES" sz="1100" b="0" i="0" u="none" dirty="0" smtClean="0"/>
            <a:t>Diseño de campañas de promoción gradual: nacional, mercados europeos próximos, …</a:t>
          </a:r>
          <a:endParaRPr lang="es-ES" sz="1100" dirty="0"/>
        </a:p>
      </dgm:t>
    </dgm:pt>
    <dgm:pt modelId="{B5D6D598-7C98-4E13-9BC2-D87CE47881C1}" type="parTrans" cxnId="{E89F91B1-BE02-4F5D-99EF-BF1F14E10A66}">
      <dgm:prSet/>
      <dgm:spPr/>
      <dgm:t>
        <a:bodyPr/>
        <a:lstStyle/>
        <a:p>
          <a:endParaRPr lang="es-ES"/>
        </a:p>
      </dgm:t>
    </dgm:pt>
    <dgm:pt modelId="{1963908C-D3AA-4078-9CC0-B5E0BE7DBB50}" type="sibTrans" cxnId="{E89F91B1-BE02-4F5D-99EF-BF1F14E10A66}">
      <dgm:prSet/>
      <dgm:spPr/>
      <dgm:t>
        <a:bodyPr/>
        <a:lstStyle/>
        <a:p>
          <a:endParaRPr lang="es-ES"/>
        </a:p>
      </dgm:t>
    </dgm:pt>
    <dgm:pt modelId="{A9B02C31-8ABD-4C6E-A0C5-D405A03EAE72}">
      <dgm:prSet custT="1"/>
      <dgm:spPr/>
      <dgm:t>
        <a:bodyPr/>
        <a:lstStyle/>
        <a:p>
          <a:r>
            <a:rPr lang="es-ES" sz="1100" b="0" i="0" u="none" dirty="0" smtClean="0"/>
            <a:t>Interlocución única por parte de la Presidencia de Diputación y de </a:t>
          </a:r>
          <a:r>
            <a:rPr lang="es-ES" sz="1100" b="0" i="0" u="none" dirty="0" err="1" smtClean="0"/>
            <a:t>Aehcos</a:t>
          </a:r>
          <a:endParaRPr lang="es-ES" sz="1100" dirty="0"/>
        </a:p>
      </dgm:t>
    </dgm:pt>
    <dgm:pt modelId="{D1D22340-CF08-44AF-BCC4-79377719BC46}" type="parTrans" cxnId="{A5220B80-D41D-4FD9-A212-0F6B489A89E3}">
      <dgm:prSet/>
      <dgm:spPr/>
      <dgm:t>
        <a:bodyPr/>
        <a:lstStyle/>
        <a:p>
          <a:endParaRPr lang="es-ES"/>
        </a:p>
      </dgm:t>
    </dgm:pt>
    <dgm:pt modelId="{28051B28-2A2E-48A3-81D1-1DF927FD01BB}" type="sibTrans" cxnId="{A5220B80-D41D-4FD9-A212-0F6B489A89E3}">
      <dgm:prSet/>
      <dgm:spPr/>
      <dgm:t>
        <a:bodyPr/>
        <a:lstStyle/>
        <a:p>
          <a:endParaRPr lang="es-ES"/>
        </a:p>
      </dgm:t>
    </dgm:pt>
    <dgm:pt modelId="{AD8AE97D-9C35-4A94-9A48-7EF3DD40F6CE}">
      <dgm:prSet custT="1"/>
      <dgm:spPr/>
      <dgm:t>
        <a:bodyPr/>
        <a:lstStyle/>
        <a:p>
          <a:r>
            <a:rPr lang="es-ES" sz="1100" b="0" i="0" u="none" dirty="0" smtClean="0"/>
            <a:t>Promoción del destino como </a:t>
          </a:r>
          <a:r>
            <a:rPr lang="es-ES" sz="1100" b="0" i="0" u="none" dirty="0" err="1" smtClean="0"/>
            <a:t>Cycling</a:t>
          </a:r>
          <a:r>
            <a:rPr lang="es-ES" sz="1100" b="0" i="0" u="none" dirty="0" smtClean="0"/>
            <a:t> </a:t>
          </a:r>
          <a:r>
            <a:rPr lang="es-ES" sz="1100" b="0" i="0" u="none" dirty="0" err="1" smtClean="0"/>
            <a:t>Friendly</a:t>
          </a:r>
          <a:endParaRPr lang="es-ES" sz="1100" dirty="0"/>
        </a:p>
      </dgm:t>
    </dgm:pt>
    <dgm:pt modelId="{FF3ED3C0-37A8-49ED-81CB-636DDF297B73}" type="parTrans" cxnId="{0ACE577D-AEF7-4170-A727-CE2366D6A583}">
      <dgm:prSet/>
      <dgm:spPr/>
      <dgm:t>
        <a:bodyPr/>
        <a:lstStyle/>
        <a:p>
          <a:endParaRPr lang="es-ES"/>
        </a:p>
      </dgm:t>
    </dgm:pt>
    <dgm:pt modelId="{4597F9C9-6A1F-4036-85A7-6F2FFE96E162}" type="sibTrans" cxnId="{0ACE577D-AEF7-4170-A727-CE2366D6A583}">
      <dgm:prSet/>
      <dgm:spPr/>
      <dgm:t>
        <a:bodyPr/>
        <a:lstStyle/>
        <a:p>
          <a:endParaRPr lang="es-ES"/>
        </a:p>
      </dgm:t>
    </dgm:pt>
    <dgm:pt modelId="{E60D271D-49D9-4311-B3DA-3766D2493251}">
      <dgm:prSet custT="1"/>
      <dgm:spPr/>
      <dgm:t>
        <a:bodyPr/>
        <a:lstStyle/>
        <a:p>
          <a:r>
            <a:rPr lang="es-ES" sz="1100" b="0" i="0" u="none" dirty="0" smtClean="0"/>
            <a:t>Promociones </a:t>
          </a:r>
          <a:r>
            <a:rPr lang="es-ES" sz="1100" b="0" i="0" u="none" dirty="0" err="1" smtClean="0"/>
            <a:t>on</a:t>
          </a:r>
          <a:r>
            <a:rPr lang="es-ES" sz="1100" b="0" i="0" u="none" dirty="0" smtClean="0"/>
            <a:t> line en el mercado británico y alemán</a:t>
          </a:r>
          <a:endParaRPr lang="es-ES" sz="1100" dirty="0"/>
        </a:p>
      </dgm:t>
    </dgm:pt>
    <dgm:pt modelId="{BC934F13-1D40-4E85-B219-D4C32AB9FAC5}" type="parTrans" cxnId="{5381716D-5F2F-4280-B973-E780AC274110}">
      <dgm:prSet/>
      <dgm:spPr/>
      <dgm:t>
        <a:bodyPr/>
        <a:lstStyle/>
        <a:p>
          <a:endParaRPr lang="es-ES"/>
        </a:p>
      </dgm:t>
    </dgm:pt>
    <dgm:pt modelId="{4437CA1D-C3EC-4D70-B730-E4AE9442C4CD}" type="sibTrans" cxnId="{5381716D-5F2F-4280-B973-E780AC274110}">
      <dgm:prSet/>
      <dgm:spPr/>
      <dgm:t>
        <a:bodyPr/>
        <a:lstStyle/>
        <a:p>
          <a:endParaRPr lang="es-ES"/>
        </a:p>
      </dgm:t>
    </dgm:pt>
    <dgm:pt modelId="{86652495-258A-443C-BA00-DA4ACAB482AC}">
      <dgm:prSet custT="1"/>
      <dgm:spPr/>
      <dgm:t>
        <a:bodyPr/>
        <a:lstStyle/>
        <a:p>
          <a:r>
            <a:rPr lang="es-ES" sz="1100" b="0" i="0" u="none" dirty="0" smtClean="0"/>
            <a:t>Respuesta inmediata con una campaña potente de promoción en el mercado nacional</a:t>
          </a:r>
          <a:endParaRPr lang="es-ES" sz="1100" dirty="0"/>
        </a:p>
      </dgm:t>
    </dgm:pt>
    <dgm:pt modelId="{8C43CDD0-ECCA-40B1-9D89-F18D7A899596}" type="parTrans" cxnId="{428F355D-5B1B-490E-8509-8CA61723EDFC}">
      <dgm:prSet/>
      <dgm:spPr/>
      <dgm:t>
        <a:bodyPr/>
        <a:lstStyle/>
        <a:p>
          <a:endParaRPr lang="es-ES"/>
        </a:p>
      </dgm:t>
    </dgm:pt>
    <dgm:pt modelId="{69EB8378-67EA-42D6-BAC7-1AA2A6BABF59}" type="sibTrans" cxnId="{428F355D-5B1B-490E-8509-8CA61723EDFC}">
      <dgm:prSet/>
      <dgm:spPr/>
      <dgm:t>
        <a:bodyPr/>
        <a:lstStyle/>
        <a:p>
          <a:endParaRPr lang="es-ES"/>
        </a:p>
      </dgm:t>
    </dgm:pt>
    <dgm:pt modelId="{1F46F3C8-992B-4A11-9CDB-0B2F1209AC91}">
      <dgm:prSet custT="1"/>
      <dgm:spPr/>
      <dgm:t>
        <a:bodyPr/>
        <a:lstStyle/>
        <a:p>
          <a:r>
            <a:rPr lang="es-ES" sz="1100" b="0" i="0" u="none" dirty="0" smtClean="0"/>
            <a:t>Seguir apostando por la calidad en los servicios como factor diferencial de excelencia</a:t>
          </a:r>
          <a:endParaRPr lang="es-ES" sz="1100" dirty="0"/>
        </a:p>
      </dgm:t>
    </dgm:pt>
    <dgm:pt modelId="{5AE5A760-76AE-4D79-9FDD-2014F198667C}" type="parTrans" cxnId="{F24BBCB8-4C94-461E-B6B8-2C28055934AC}">
      <dgm:prSet/>
      <dgm:spPr/>
      <dgm:t>
        <a:bodyPr/>
        <a:lstStyle/>
        <a:p>
          <a:endParaRPr lang="es-ES"/>
        </a:p>
      </dgm:t>
    </dgm:pt>
    <dgm:pt modelId="{F1F8E100-66CD-4EEC-8010-F90340A68FC3}" type="sibTrans" cxnId="{F24BBCB8-4C94-461E-B6B8-2C28055934AC}">
      <dgm:prSet/>
      <dgm:spPr/>
      <dgm:t>
        <a:bodyPr/>
        <a:lstStyle/>
        <a:p>
          <a:endParaRPr lang="es-ES"/>
        </a:p>
      </dgm:t>
    </dgm:pt>
    <dgm:pt modelId="{882E3CB6-2FDA-413A-A865-1E12342310BA}">
      <dgm:prSet custT="1"/>
      <dgm:spPr/>
      <dgm:t>
        <a:bodyPr/>
        <a:lstStyle/>
        <a:p>
          <a:r>
            <a:rPr lang="es-ES" sz="1100" b="0" i="0" u="none" dirty="0" smtClean="0"/>
            <a:t>Viajes de familiarización agentes y medios con el objetivo "vuelta a la normalidad"</a:t>
          </a:r>
          <a:endParaRPr lang="es-ES" sz="1100" dirty="0"/>
        </a:p>
      </dgm:t>
    </dgm:pt>
    <dgm:pt modelId="{6F5A2672-A5A3-4BD3-A4B8-EEA27C40768D}" type="parTrans" cxnId="{7F322A1B-80DF-4D88-B9FB-627A673A1A29}">
      <dgm:prSet/>
      <dgm:spPr/>
      <dgm:t>
        <a:bodyPr/>
        <a:lstStyle/>
        <a:p>
          <a:endParaRPr lang="es-ES"/>
        </a:p>
      </dgm:t>
    </dgm:pt>
    <dgm:pt modelId="{69D6A148-DC8F-46BE-BB3C-CEE11B8F1324}" type="sibTrans" cxnId="{7F322A1B-80DF-4D88-B9FB-627A673A1A29}">
      <dgm:prSet/>
      <dgm:spPr/>
      <dgm:t>
        <a:bodyPr/>
        <a:lstStyle/>
        <a:p>
          <a:endParaRPr lang="es-ES"/>
        </a:p>
      </dgm:t>
    </dgm:pt>
    <dgm:pt modelId="{1ABE4BDD-6778-4531-A4AA-F96F300B123E}">
      <dgm:prSet custT="1"/>
      <dgm:spPr/>
      <dgm:t>
        <a:bodyPr/>
        <a:lstStyle/>
        <a:p>
          <a:r>
            <a:rPr lang="es-ES" sz="1100" b="0" i="0" u="none" dirty="0" smtClean="0"/>
            <a:t>Promoción de bonos o similar </a:t>
          </a:r>
          <a:endParaRPr lang="es-ES" sz="1100" dirty="0"/>
        </a:p>
      </dgm:t>
    </dgm:pt>
    <dgm:pt modelId="{7EC37F5B-B695-4CC0-87A7-F6C4A80F0460}" type="parTrans" cxnId="{E8F6997C-84A9-4799-914B-224AEEB59374}">
      <dgm:prSet/>
      <dgm:spPr/>
      <dgm:t>
        <a:bodyPr/>
        <a:lstStyle/>
        <a:p>
          <a:endParaRPr lang="es-ES"/>
        </a:p>
      </dgm:t>
    </dgm:pt>
    <dgm:pt modelId="{9980937F-3C53-45E5-9511-C5CE5E0EB994}" type="sibTrans" cxnId="{E8F6997C-84A9-4799-914B-224AEEB59374}">
      <dgm:prSet/>
      <dgm:spPr/>
      <dgm:t>
        <a:bodyPr/>
        <a:lstStyle/>
        <a:p>
          <a:endParaRPr lang="es-ES"/>
        </a:p>
      </dgm:t>
    </dgm:pt>
    <dgm:pt modelId="{A0266708-BE1E-4817-BC8B-1634BC73B450}">
      <dgm:prSet custT="1"/>
      <dgm:spPr/>
      <dgm:t>
        <a:bodyPr/>
        <a:lstStyle/>
        <a:p>
          <a:r>
            <a:rPr lang="es-ES" sz="1100" b="0" i="0" u="none" dirty="0" smtClean="0"/>
            <a:t>Puerta a puerta en principales mercados emisores internacionales</a:t>
          </a:r>
          <a:endParaRPr lang="es-ES" sz="1100" dirty="0"/>
        </a:p>
      </dgm:t>
    </dgm:pt>
    <dgm:pt modelId="{ACDBB238-08EF-4E73-B4FC-BC0209322962}" type="parTrans" cxnId="{BCB0DD90-31F0-4746-A722-5DDBE1321459}">
      <dgm:prSet/>
      <dgm:spPr/>
      <dgm:t>
        <a:bodyPr/>
        <a:lstStyle/>
        <a:p>
          <a:endParaRPr lang="es-ES"/>
        </a:p>
      </dgm:t>
    </dgm:pt>
    <dgm:pt modelId="{E698017B-DE8F-46FE-A1CB-7FFDD6D4C463}" type="sibTrans" cxnId="{BCB0DD90-31F0-4746-A722-5DDBE1321459}">
      <dgm:prSet/>
      <dgm:spPr/>
      <dgm:t>
        <a:bodyPr/>
        <a:lstStyle/>
        <a:p>
          <a:endParaRPr lang="es-ES"/>
        </a:p>
      </dgm:t>
    </dgm:pt>
    <dgm:pt modelId="{531EDB86-CB73-45E5-98DC-9EE108474BA8}">
      <dgm:prSet custT="1"/>
      <dgm:spPr/>
      <dgm:t>
        <a:bodyPr/>
        <a:lstStyle/>
        <a:p>
          <a:r>
            <a:rPr lang="es-ES" sz="1100" b="0" i="0" u="none" dirty="0" smtClean="0"/>
            <a:t>Seguimiento especial Reino Unido, situación del </a:t>
          </a:r>
          <a:r>
            <a:rPr lang="es-ES" sz="1100" b="0" i="0" u="none" dirty="0" err="1" smtClean="0"/>
            <a:t>Brexit</a:t>
          </a:r>
          <a:r>
            <a:rPr lang="es-ES" sz="1100" b="0" i="0" u="none" dirty="0" smtClean="0"/>
            <a:t> y evolución de la libra</a:t>
          </a:r>
          <a:endParaRPr lang="es-ES" sz="1100" dirty="0"/>
        </a:p>
      </dgm:t>
    </dgm:pt>
    <dgm:pt modelId="{D33D040D-55DB-4E37-AD2D-6E7D456A88C2}" type="parTrans" cxnId="{D131DE0F-661A-45E2-A364-DFBDFFC7A0C6}">
      <dgm:prSet/>
      <dgm:spPr/>
      <dgm:t>
        <a:bodyPr/>
        <a:lstStyle/>
        <a:p>
          <a:endParaRPr lang="es-ES"/>
        </a:p>
      </dgm:t>
    </dgm:pt>
    <dgm:pt modelId="{DAB8DBAE-DECB-444E-8393-79FBBCCF0A9C}" type="sibTrans" cxnId="{D131DE0F-661A-45E2-A364-DFBDFFC7A0C6}">
      <dgm:prSet/>
      <dgm:spPr/>
      <dgm:t>
        <a:bodyPr/>
        <a:lstStyle/>
        <a:p>
          <a:endParaRPr lang="es-ES"/>
        </a:p>
      </dgm:t>
    </dgm:pt>
    <dgm:pt modelId="{6F749C50-BDFA-4B9D-A796-93FC9B7489A8}">
      <dgm:prSet custT="1"/>
      <dgm:spPr/>
      <dgm:t>
        <a:bodyPr/>
        <a:lstStyle/>
        <a:p>
          <a:r>
            <a:rPr lang="es-ES" sz="1100" b="0" i="0" u="none" dirty="0" smtClean="0"/>
            <a:t>Plan de comunicación para “luchar” sobre información en contra de viajar a nuestro país</a:t>
          </a:r>
          <a:endParaRPr lang="es-ES" sz="1100" dirty="0"/>
        </a:p>
      </dgm:t>
    </dgm:pt>
    <dgm:pt modelId="{25273120-B25B-4E9F-91C2-883235F15319}" type="parTrans" cxnId="{B5B590C9-B699-41B9-BEC8-B87A34BFB001}">
      <dgm:prSet/>
      <dgm:spPr/>
      <dgm:t>
        <a:bodyPr/>
        <a:lstStyle/>
        <a:p>
          <a:endParaRPr lang="es-ES"/>
        </a:p>
      </dgm:t>
    </dgm:pt>
    <dgm:pt modelId="{6A216E71-BA96-4846-AB6C-28DE797A4476}" type="sibTrans" cxnId="{B5B590C9-B699-41B9-BEC8-B87A34BFB001}">
      <dgm:prSet/>
      <dgm:spPr/>
      <dgm:t>
        <a:bodyPr/>
        <a:lstStyle/>
        <a:p>
          <a:endParaRPr lang="es-ES"/>
        </a:p>
      </dgm:t>
    </dgm:pt>
    <dgm:pt modelId="{DE07D873-A7F6-4A5F-9CB8-B8A8251D38C7}" type="pres">
      <dgm:prSet presAssocID="{AA8D6413-8E86-4DE7-8C61-901111804A05}" presName="linear" presStyleCnt="0">
        <dgm:presLayoutVars>
          <dgm:dir/>
          <dgm:animLvl val="lvl"/>
          <dgm:resizeHandles val="exact"/>
        </dgm:presLayoutVars>
      </dgm:prSet>
      <dgm:spPr/>
      <dgm:t>
        <a:bodyPr/>
        <a:lstStyle/>
        <a:p>
          <a:endParaRPr lang="es-ES"/>
        </a:p>
      </dgm:t>
    </dgm:pt>
    <dgm:pt modelId="{37210F1D-DC1C-404C-B5C4-BBE165347890}" type="pres">
      <dgm:prSet presAssocID="{C475F789-4750-410E-BC80-96BA223C980A}" presName="parentLin" presStyleCnt="0"/>
      <dgm:spPr/>
    </dgm:pt>
    <dgm:pt modelId="{1CDBD71F-BDD6-48AA-8D6A-2DD68697C3DD}" type="pres">
      <dgm:prSet presAssocID="{C475F789-4750-410E-BC80-96BA223C980A}" presName="parentLeftMargin" presStyleLbl="node1" presStyleIdx="0" presStyleCnt="1"/>
      <dgm:spPr/>
      <dgm:t>
        <a:bodyPr/>
        <a:lstStyle/>
        <a:p>
          <a:endParaRPr lang="es-ES"/>
        </a:p>
      </dgm:t>
    </dgm:pt>
    <dgm:pt modelId="{C8ED0126-91A6-4676-BBE5-60086074F82F}" type="pres">
      <dgm:prSet presAssocID="{C475F789-4750-410E-BC80-96BA223C980A}" presName="parentText" presStyleLbl="node1" presStyleIdx="0" presStyleCnt="1">
        <dgm:presLayoutVars>
          <dgm:chMax val="0"/>
          <dgm:bulletEnabled val="1"/>
        </dgm:presLayoutVars>
      </dgm:prSet>
      <dgm:spPr/>
      <dgm:t>
        <a:bodyPr/>
        <a:lstStyle/>
        <a:p>
          <a:endParaRPr lang="es-ES"/>
        </a:p>
      </dgm:t>
    </dgm:pt>
    <dgm:pt modelId="{E2E7E122-5E73-47D2-98BD-F098F37DDC09}" type="pres">
      <dgm:prSet presAssocID="{C475F789-4750-410E-BC80-96BA223C980A}" presName="negativeSpace" presStyleCnt="0"/>
      <dgm:spPr/>
    </dgm:pt>
    <dgm:pt modelId="{81AE191F-A254-40F1-A2A2-5FBF81E3C964}" type="pres">
      <dgm:prSet presAssocID="{C475F789-4750-410E-BC80-96BA223C980A}" presName="childText" presStyleLbl="conFgAcc1" presStyleIdx="0" presStyleCnt="1" custScaleY="117548">
        <dgm:presLayoutVars>
          <dgm:bulletEnabled val="1"/>
        </dgm:presLayoutVars>
      </dgm:prSet>
      <dgm:spPr/>
      <dgm:t>
        <a:bodyPr/>
        <a:lstStyle/>
        <a:p>
          <a:endParaRPr lang="es-ES"/>
        </a:p>
      </dgm:t>
    </dgm:pt>
  </dgm:ptLst>
  <dgm:cxnLst>
    <dgm:cxn modelId="{5B17AF79-645E-4957-9DBB-D1B328F5D257}" type="presOf" srcId="{0944640C-2F09-4FFA-8E9C-70C42B50A62A}" destId="{81AE191F-A254-40F1-A2A2-5FBF81E3C964}" srcOrd="0" destOrd="8" presId="urn:microsoft.com/office/officeart/2005/8/layout/list1"/>
    <dgm:cxn modelId="{63C9550C-F6C0-474E-B341-C5CB737DE3A7}" type="presOf" srcId="{A9B02C31-8ABD-4C6E-A0C5-D405A03EAE72}" destId="{81AE191F-A254-40F1-A2A2-5FBF81E3C964}" srcOrd="0" destOrd="11" presId="urn:microsoft.com/office/officeart/2005/8/layout/list1"/>
    <dgm:cxn modelId="{2963AF1C-56F3-4455-B72F-474A4DF2A67B}" type="presOf" srcId="{C475F789-4750-410E-BC80-96BA223C980A}" destId="{C8ED0126-91A6-4676-BBE5-60086074F82F}" srcOrd="1" destOrd="0" presId="urn:microsoft.com/office/officeart/2005/8/layout/list1"/>
    <dgm:cxn modelId="{861A3AF1-1FB9-4EBC-8133-B93820A16C58}" type="presOf" srcId="{6087B00B-F7E4-4519-B8CE-E6BBE7841CB9}" destId="{81AE191F-A254-40F1-A2A2-5FBF81E3C964}" srcOrd="0" destOrd="10" presId="urn:microsoft.com/office/officeart/2005/8/layout/list1"/>
    <dgm:cxn modelId="{C6A27E9D-E952-4582-8E4D-EA17111EFAB2}" type="presOf" srcId="{882E3CB6-2FDA-413A-A865-1E12342310BA}" destId="{81AE191F-A254-40F1-A2A2-5FBF81E3C964}" srcOrd="0" destOrd="16" presId="urn:microsoft.com/office/officeart/2005/8/layout/list1"/>
    <dgm:cxn modelId="{E42FEF0B-B70E-4367-AD5B-3770B9B37321}" type="presOf" srcId="{E60D271D-49D9-4311-B3DA-3766D2493251}" destId="{81AE191F-A254-40F1-A2A2-5FBF81E3C964}" srcOrd="0" destOrd="13" presId="urn:microsoft.com/office/officeart/2005/8/layout/list1"/>
    <dgm:cxn modelId="{A81D913F-3781-404D-B73B-8A5F87718482}" type="presOf" srcId="{86652495-258A-443C-BA00-DA4ACAB482AC}" destId="{81AE191F-A254-40F1-A2A2-5FBF81E3C964}" srcOrd="0" destOrd="14" presId="urn:microsoft.com/office/officeart/2005/8/layout/list1"/>
    <dgm:cxn modelId="{69504203-02C2-4B0F-98CE-0924B416C4A2}" srcId="{C475F789-4750-410E-BC80-96BA223C980A}" destId="{FC36E4CA-8878-41EC-B28B-2006DA66604F}" srcOrd="7" destOrd="0" parTransId="{329B6336-B261-439D-841A-978B4359E9F2}" sibTransId="{BF768235-B0FA-495B-8E44-6F3D41139929}"/>
    <dgm:cxn modelId="{5381716D-5F2F-4280-B973-E780AC274110}" srcId="{C475F789-4750-410E-BC80-96BA223C980A}" destId="{E60D271D-49D9-4311-B3DA-3766D2493251}" srcOrd="13" destOrd="0" parTransId="{BC934F13-1D40-4E85-B219-D4C32AB9FAC5}" sibTransId="{4437CA1D-C3EC-4D70-B730-E4AE9442C4CD}"/>
    <dgm:cxn modelId="{2C38BDB0-DACA-48EC-87FD-94E31D9F061F}" type="presOf" srcId="{7E160B80-818F-45C1-AF94-32717380C254}" destId="{81AE191F-A254-40F1-A2A2-5FBF81E3C964}" srcOrd="0" destOrd="4" presId="urn:microsoft.com/office/officeart/2005/8/layout/list1"/>
    <dgm:cxn modelId="{D1C71566-C5E3-49B0-A3FB-9EDC23F59285}" type="presOf" srcId="{AA8D6413-8E86-4DE7-8C61-901111804A05}" destId="{DE07D873-A7F6-4A5F-9CB8-B8A8251D38C7}" srcOrd="0" destOrd="0" presId="urn:microsoft.com/office/officeart/2005/8/layout/list1"/>
    <dgm:cxn modelId="{F24BBCB8-4C94-461E-B6B8-2C28055934AC}" srcId="{C475F789-4750-410E-BC80-96BA223C980A}" destId="{1F46F3C8-992B-4A11-9CDB-0B2F1209AC91}" srcOrd="15" destOrd="0" parTransId="{5AE5A760-76AE-4D79-9FDD-2014F198667C}" sibTransId="{F1F8E100-66CD-4EEC-8010-F90340A68FC3}"/>
    <dgm:cxn modelId="{0ACE577D-AEF7-4170-A727-CE2366D6A583}" srcId="{C475F789-4750-410E-BC80-96BA223C980A}" destId="{AD8AE97D-9C35-4A94-9A48-7EF3DD40F6CE}" srcOrd="12" destOrd="0" parTransId="{FF3ED3C0-37A8-49ED-81CB-636DDF297B73}" sibTransId="{4597F9C9-6A1F-4036-85A7-6F2FFE96E162}"/>
    <dgm:cxn modelId="{E8F6997C-84A9-4799-914B-224AEEB59374}" srcId="{C475F789-4750-410E-BC80-96BA223C980A}" destId="{1ABE4BDD-6778-4531-A4AA-F96F300B123E}" srcOrd="17" destOrd="0" parTransId="{7EC37F5B-B695-4CC0-87A7-F6C4A80F0460}" sibTransId="{9980937F-3C53-45E5-9511-C5CE5E0EB994}"/>
    <dgm:cxn modelId="{F81F029D-629E-4A09-BCD9-129E2D5E7564}" srcId="{C475F789-4750-410E-BC80-96BA223C980A}" destId="{8B0D93C8-93FE-4069-AA5D-A94A27A7D23C}" srcOrd="2" destOrd="0" parTransId="{76D4970E-15D9-48FE-8578-9D47BC0A7399}" sibTransId="{B2AFB548-8D16-419A-8337-45A5AD78B9E1}"/>
    <dgm:cxn modelId="{428F355D-5B1B-490E-8509-8CA61723EDFC}" srcId="{C475F789-4750-410E-BC80-96BA223C980A}" destId="{86652495-258A-443C-BA00-DA4ACAB482AC}" srcOrd="14" destOrd="0" parTransId="{8C43CDD0-ECCA-40B1-9D89-F18D7A899596}" sibTransId="{69EB8378-67EA-42D6-BAC7-1AA2A6BABF59}"/>
    <dgm:cxn modelId="{9CAF02ED-01E7-41AC-8B83-9BB1E66311AF}" srcId="{C475F789-4750-410E-BC80-96BA223C980A}" destId="{6D9A135C-C291-4A7C-845E-9E611CCD79EF}" srcOrd="5" destOrd="0" parTransId="{7F3B7B68-1802-4377-BD19-963CAF603F80}" sibTransId="{BACD4DCE-9F85-42E9-8DD3-4384DAE0F8E2}"/>
    <dgm:cxn modelId="{185AD163-60A8-4C06-9CF9-FB43F244C64D}" srcId="{C475F789-4750-410E-BC80-96BA223C980A}" destId="{E516227F-4119-4134-BA50-BB1F4FA16834}" srcOrd="6" destOrd="0" parTransId="{4AC02C1D-1D0F-4DCB-9BAA-6ED98C718391}" sibTransId="{0749FA0E-1505-4001-AEFC-147448765B04}"/>
    <dgm:cxn modelId="{379EF7E3-CD1F-4B4B-95D1-38471020E78C}" srcId="{C475F789-4750-410E-BC80-96BA223C980A}" destId="{7E160B80-818F-45C1-AF94-32717380C254}" srcOrd="4" destOrd="0" parTransId="{A4C8B43C-E9D6-4149-A2D4-5BEC9137AA29}" sibTransId="{BDAF2804-38C3-4A78-B4B7-9668C625FBD7}"/>
    <dgm:cxn modelId="{FBF422F8-447F-4482-8C15-E38C45F5A9B3}" srcId="{AA8D6413-8E86-4DE7-8C61-901111804A05}" destId="{C475F789-4750-410E-BC80-96BA223C980A}" srcOrd="0" destOrd="0" parTransId="{3494B3E8-D620-496D-8C32-835F6333D62B}" sibTransId="{40CF2B97-2D33-468A-BA10-B90BE83A79F2}"/>
    <dgm:cxn modelId="{D8D2B5F8-78FB-4847-A958-57F41F0E6D97}" type="presOf" srcId="{50AB6772-5380-4B2D-9FA0-48BF09674481}" destId="{81AE191F-A254-40F1-A2A2-5FBF81E3C964}" srcOrd="0" destOrd="3" presId="urn:microsoft.com/office/officeart/2005/8/layout/list1"/>
    <dgm:cxn modelId="{156FB239-C8CC-408A-B04E-50CC618CB14B}" type="presOf" srcId="{A0266708-BE1E-4817-BC8B-1634BC73B450}" destId="{81AE191F-A254-40F1-A2A2-5FBF81E3C964}" srcOrd="0" destOrd="18" presId="urn:microsoft.com/office/officeart/2005/8/layout/list1"/>
    <dgm:cxn modelId="{9D008077-5ADE-451F-BFB2-2EECC42D73AD}" type="presOf" srcId="{1ABE4BDD-6778-4531-A4AA-F96F300B123E}" destId="{81AE191F-A254-40F1-A2A2-5FBF81E3C964}" srcOrd="0" destOrd="17" presId="urn:microsoft.com/office/officeart/2005/8/layout/list1"/>
    <dgm:cxn modelId="{D131DE0F-661A-45E2-A364-DFBDFFC7A0C6}" srcId="{C475F789-4750-410E-BC80-96BA223C980A}" destId="{531EDB86-CB73-45E5-98DC-9EE108474BA8}" srcOrd="19" destOrd="0" parTransId="{D33D040D-55DB-4E37-AD2D-6E7D456A88C2}" sibTransId="{DAB8DBAE-DECB-444E-8393-79FBBCCF0A9C}"/>
    <dgm:cxn modelId="{0945A208-F02B-4855-968E-25599470F231}" type="presOf" srcId="{6D9A135C-C291-4A7C-845E-9E611CCD79EF}" destId="{81AE191F-A254-40F1-A2A2-5FBF81E3C964}" srcOrd="0" destOrd="5" presId="urn:microsoft.com/office/officeart/2005/8/layout/list1"/>
    <dgm:cxn modelId="{7697DD86-0DF0-4B85-BA36-FC3B5F0F9686}" type="presOf" srcId="{8B0D93C8-93FE-4069-AA5D-A94A27A7D23C}" destId="{81AE191F-A254-40F1-A2A2-5FBF81E3C964}" srcOrd="0" destOrd="2" presId="urn:microsoft.com/office/officeart/2005/8/layout/list1"/>
    <dgm:cxn modelId="{E89F91B1-BE02-4F5D-99EF-BF1F14E10A66}" srcId="{C475F789-4750-410E-BC80-96BA223C980A}" destId="{6087B00B-F7E4-4519-B8CE-E6BBE7841CB9}" srcOrd="10" destOrd="0" parTransId="{B5D6D598-7C98-4E13-9BC2-D87CE47881C1}" sibTransId="{1963908C-D3AA-4078-9CC0-B5E0BE7DBB50}"/>
    <dgm:cxn modelId="{B5B590C9-B699-41B9-BEC8-B87A34BFB001}" srcId="{C475F789-4750-410E-BC80-96BA223C980A}" destId="{6F749C50-BDFA-4B9D-A796-93FC9B7489A8}" srcOrd="20" destOrd="0" parTransId="{25273120-B25B-4E9F-91C2-883235F15319}" sibTransId="{6A216E71-BA96-4846-AB6C-28DE797A4476}"/>
    <dgm:cxn modelId="{C309AB17-69C8-407A-9CF3-F3D41E69871E}" type="presOf" srcId="{6F749C50-BDFA-4B9D-A796-93FC9B7489A8}" destId="{81AE191F-A254-40F1-A2A2-5FBF81E3C964}" srcOrd="0" destOrd="20" presId="urn:microsoft.com/office/officeart/2005/8/layout/list1"/>
    <dgm:cxn modelId="{C158F771-6327-4B2F-8E91-436A2A5E3E6E}" type="presOf" srcId="{537C2D58-776C-48AA-8339-9734421EDED1}" destId="{81AE191F-A254-40F1-A2A2-5FBF81E3C964}" srcOrd="0" destOrd="0" presId="urn:microsoft.com/office/officeart/2005/8/layout/list1"/>
    <dgm:cxn modelId="{E01457D9-7436-4A3B-A2B3-7DE7EB8FA3EC}" srcId="{C475F789-4750-410E-BC80-96BA223C980A}" destId="{0944640C-2F09-4FFA-8E9C-70C42B50A62A}" srcOrd="8" destOrd="0" parTransId="{C5B109D3-52CB-4200-AA9C-A1D699B45836}" sibTransId="{044E0521-D5E1-473B-A39A-74C94AA719E0}"/>
    <dgm:cxn modelId="{F851D5BB-F9D4-4F51-BF63-80C872A37761}" type="presOf" srcId="{C475F789-4750-410E-BC80-96BA223C980A}" destId="{1CDBD71F-BDD6-48AA-8D6A-2DD68697C3DD}" srcOrd="0" destOrd="0" presId="urn:microsoft.com/office/officeart/2005/8/layout/list1"/>
    <dgm:cxn modelId="{7F322A1B-80DF-4D88-B9FB-627A673A1A29}" srcId="{C475F789-4750-410E-BC80-96BA223C980A}" destId="{882E3CB6-2FDA-413A-A865-1E12342310BA}" srcOrd="16" destOrd="0" parTransId="{6F5A2672-A5A3-4BD3-A4B8-EEA27C40768D}" sibTransId="{69D6A148-DC8F-46BE-BB3C-CEE11B8F1324}"/>
    <dgm:cxn modelId="{A5220B80-D41D-4FD9-A212-0F6B489A89E3}" srcId="{C475F789-4750-410E-BC80-96BA223C980A}" destId="{A9B02C31-8ABD-4C6E-A0C5-D405A03EAE72}" srcOrd="11" destOrd="0" parTransId="{D1D22340-CF08-44AF-BCC4-79377719BC46}" sibTransId="{28051B28-2A2E-48A3-81D1-1DF927FD01BB}"/>
    <dgm:cxn modelId="{C8176480-D469-4036-85D4-5A1A64D8C49C}" type="presOf" srcId="{531EDB86-CB73-45E5-98DC-9EE108474BA8}" destId="{81AE191F-A254-40F1-A2A2-5FBF81E3C964}" srcOrd="0" destOrd="19" presId="urn:microsoft.com/office/officeart/2005/8/layout/list1"/>
    <dgm:cxn modelId="{716D64EA-2157-44EF-B13E-46998A51A428}" type="presOf" srcId="{BF9767D6-FE40-472F-8E33-2447D038B31D}" destId="{81AE191F-A254-40F1-A2A2-5FBF81E3C964}" srcOrd="0" destOrd="9" presId="urn:microsoft.com/office/officeart/2005/8/layout/list1"/>
    <dgm:cxn modelId="{E00D7181-F3B4-401A-9E69-53792CCBCF8E}" type="presOf" srcId="{FC36E4CA-8878-41EC-B28B-2006DA66604F}" destId="{81AE191F-A254-40F1-A2A2-5FBF81E3C964}" srcOrd="0" destOrd="7" presId="urn:microsoft.com/office/officeart/2005/8/layout/list1"/>
    <dgm:cxn modelId="{7A50BEC0-75EF-44BC-A19C-DC288A37E8E3}" type="presOf" srcId="{AD8AE97D-9C35-4A94-9A48-7EF3DD40F6CE}" destId="{81AE191F-A254-40F1-A2A2-5FBF81E3C964}" srcOrd="0" destOrd="12" presId="urn:microsoft.com/office/officeart/2005/8/layout/list1"/>
    <dgm:cxn modelId="{95F0096C-EB20-4675-B624-A92A713632D7}" type="presOf" srcId="{E516227F-4119-4134-BA50-BB1F4FA16834}" destId="{81AE191F-A254-40F1-A2A2-5FBF81E3C964}" srcOrd="0" destOrd="6" presId="urn:microsoft.com/office/officeart/2005/8/layout/list1"/>
    <dgm:cxn modelId="{F5545914-14DE-4401-A084-7469CDFA546E}" srcId="{C475F789-4750-410E-BC80-96BA223C980A}" destId="{C0100EA9-2C9D-4A83-9215-3547CA569412}" srcOrd="1" destOrd="0" parTransId="{14797C9F-62A0-4ADA-A3A4-08DCE6932ACD}" sibTransId="{441E7315-DF6F-44FE-B8E1-562AA6EFA7AE}"/>
    <dgm:cxn modelId="{A19FC708-866A-4948-9962-BED6FF6495F0}" srcId="{C475F789-4750-410E-BC80-96BA223C980A}" destId="{50AB6772-5380-4B2D-9FA0-48BF09674481}" srcOrd="3" destOrd="0" parTransId="{CAE8672A-90CE-4E6B-B7E0-A53655303E68}" sibTransId="{39DB1650-4016-47D9-85F7-E1C8C690D2EC}"/>
    <dgm:cxn modelId="{BCB0DD90-31F0-4746-A722-5DDBE1321459}" srcId="{C475F789-4750-410E-BC80-96BA223C980A}" destId="{A0266708-BE1E-4817-BC8B-1634BC73B450}" srcOrd="18" destOrd="0" parTransId="{ACDBB238-08EF-4E73-B4FC-BC0209322962}" sibTransId="{E698017B-DE8F-46FE-A1CB-7FFDD6D4C463}"/>
    <dgm:cxn modelId="{BD466F16-0BEA-47C4-99E3-119253E339E5}" srcId="{C475F789-4750-410E-BC80-96BA223C980A}" destId="{BF9767D6-FE40-472F-8E33-2447D038B31D}" srcOrd="9" destOrd="0" parTransId="{00974AF2-DA59-429D-B501-FAFFC86C07FB}" sibTransId="{CC74039E-E6B5-4FFB-942D-8F41E8F7BAC9}"/>
    <dgm:cxn modelId="{83561B40-FC0F-4A54-A29F-5329210D9226}" type="presOf" srcId="{1F46F3C8-992B-4A11-9CDB-0B2F1209AC91}" destId="{81AE191F-A254-40F1-A2A2-5FBF81E3C964}" srcOrd="0" destOrd="15" presId="urn:microsoft.com/office/officeart/2005/8/layout/list1"/>
    <dgm:cxn modelId="{5DFD9812-77D8-4D78-B80F-EA63FE30E7AD}" srcId="{C475F789-4750-410E-BC80-96BA223C980A}" destId="{537C2D58-776C-48AA-8339-9734421EDED1}" srcOrd="0" destOrd="0" parTransId="{1A1010D3-302E-490A-B64B-05443926E483}" sibTransId="{D9108493-4113-4E08-9FCB-297D75321191}"/>
    <dgm:cxn modelId="{048FBD55-D1A1-4424-84CA-35E68437B277}" type="presOf" srcId="{C0100EA9-2C9D-4A83-9215-3547CA569412}" destId="{81AE191F-A254-40F1-A2A2-5FBF81E3C964}" srcOrd="0" destOrd="1" presId="urn:microsoft.com/office/officeart/2005/8/layout/list1"/>
    <dgm:cxn modelId="{78283B9F-4E53-4B2E-8980-9EF3E268E1B5}" type="presParOf" srcId="{DE07D873-A7F6-4A5F-9CB8-B8A8251D38C7}" destId="{37210F1D-DC1C-404C-B5C4-BBE165347890}" srcOrd="0" destOrd="0" presId="urn:microsoft.com/office/officeart/2005/8/layout/list1"/>
    <dgm:cxn modelId="{A15F9870-D192-4B14-9254-5CCC4A4A57C8}" type="presParOf" srcId="{37210F1D-DC1C-404C-B5C4-BBE165347890}" destId="{1CDBD71F-BDD6-48AA-8D6A-2DD68697C3DD}" srcOrd="0" destOrd="0" presId="urn:microsoft.com/office/officeart/2005/8/layout/list1"/>
    <dgm:cxn modelId="{40960ADF-D003-47CB-A4D8-E98AE1A0CFE2}" type="presParOf" srcId="{37210F1D-DC1C-404C-B5C4-BBE165347890}" destId="{C8ED0126-91A6-4676-BBE5-60086074F82F}" srcOrd="1" destOrd="0" presId="urn:microsoft.com/office/officeart/2005/8/layout/list1"/>
    <dgm:cxn modelId="{4AA6F28C-59EA-47F4-AE3B-A7A98350616B}" type="presParOf" srcId="{DE07D873-A7F6-4A5F-9CB8-B8A8251D38C7}" destId="{E2E7E122-5E73-47D2-98BD-F098F37DDC09}" srcOrd="1" destOrd="0" presId="urn:microsoft.com/office/officeart/2005/8/layout/list1"/>
    <dgm:cxn modelId="{50B9A124-7998-41B7-8D9C-D26A009D75C0}" type="presParOf" srcId="{DE07D873-A7F6-4A5F-9CB8-B8A8251D38C7}" destId="{81AE191F-A254-40F1-A2A2-5FBF81E3C96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A8D6413-8E86-4DE7-8C61-901111804A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C475F789-4750-410E-BC80-96BA223C980A}">
      <dgm:prSet phldrT="[Texto]" custT="1"/>
      <dgm:spPr/>
      <dgm:t>
        <a:bodyPr/>
        <a:lstStyle/>
        <a:p>
          <a:r>
            <a:rPr lang="es-ES" sz="1600" b="0" i="0" u="none" dirty="0"/>
            <a:t>Responsabilidad Externa</a:t>
          </a:r>
          <a:endParaRPr lang="es-ES" sz="1600" b="1" dirty="0"/>
        </a:p>
      </dgm:t>
    </dgm:pt>
    <dgm:pt modelId="{3494B3E8-D620-496D-8C32-835F6333D62B}" type="parTrans" cxnId="{FBF422F8-447F-4482-8C15-E38C45F5A9B3}">
      <dgm:prSet/>
      <dgm:spPr/>
      <dgm:t>
        <a:bodyPr/>
        <a:lstStyle/>
        <a:p>
          <a:endParaRPr lang="es-ES"/>
        </a:p>
      </dgm:t>
    </dgm:pt>
    <dgm:pt modelId="{40CF2B97-2D33-468A-BA10-B90BE83A79F2}" type="sibTrans" cxnId="{FBF422F8-447F-4482-8C15-E38C45F5A9B3}">
      <dgm:prSet/>
      <dgm:spPr/>
      <dgm:t>
        <a:bodyPr/>
        <a:lstStyle/>
        <a:p>
          <a:endParaRPr lang="es-ES"/>
        </a:p>
      </dgm:t>
    </dgm:pt>
    <dgm:pt modelId="{28E3B97B-1A49-4BD2-AF61-88094BC25E5E}">
      <dgm:prSet/>
      <dgm:spPr/>
      <dgm:t>
        <a:bodyPr/>
        <a:lstStyle/>
        <a:p>
          <a:r>
            <a:rPr lang="es-ES" b="0" i="0" u="none" dirty="0" smtClean="0"/>
            <a:t>Aplazamiento de pago de las cuotas de la seguridad social, sin coste </a:t>
          </a:r>
          <a:endParaRPr lang="es-ES" dirty="0"/>
        </a:p>
      </dgm:t>
    </dgm:pt>
    <dgm:pt modelId="{3CDC4A51-0565-482A-98A7-CB4D5531A908}" type="parTrans" cxnId="{65F029B0-38BF-42D0-BD81-14DF5C06B1CA}">
      <dgm:prSet/>
      <dgm:spPr/>
      <dgm:t>
        <a:bodyPr/>
        <a:lstStyle/>
        <a:p>
          <a:endParaRPr lang="es-ES"/>
        </a:p>
      </dgm:t>
    </dgm:pt>
    <dgm:pt modelId="{70DCA2BB-1750-4AC9-BDA0-BD2868860DD0}" type="sibTrans" cxnId="{65F029B0-38BF-42D0-BD81-14DF5C06B1CA}">
      <dgm:prSet/>
      <dgm:spPr/>
      <dgm:t>
        <a:bodyPr/>
        <a:lstStyle/>
        <a:p>
          <a:endParaRPr lang="es-ES"/>
        </a:p>
      </dgm:t>
    </dgm:pt>
    <dgm:pt modelId="{EE616635-BDAE-4192-AB25-0230222BE0DA}">
      <dgm:prSet/>
      <dgm:spPr/>
      <dgm:t>
        <a:bodyPr/>
        <a:lstStyle/>
        <a:p>
          <a:r>
            <a:rPr lang="es-ES" b="0" i="0" u="none" smtClean="0"/>
            <a:t>Acuerdos coordinados entre Administraciones y Empresarios</a:t>
          </a:r>
          <a:endParaRPr lang="es-ES" dirty="0"/>
        </a:p>
      </dgm:t>
    </dgm:pt>
    <dgm:pt modelId="{7BDDC474-CAC0-4297-8431-FBF3F37C0AAA}">
      <dgm:prSet/>
      <dgm:spPr/>
      <dgm:t>
        <a:bodyPr/>
        <a:lstStyle/>
        <a:p>
          <a:r>
            <a:rPr lang="es-ES" b="0" i="0" u="none" dirty="0"/>
            <a:t>Responsabilidad Conjunta</a:t>
          </a:r>
          <a:endParaRPr lang="es-ES" dirty="0"/>
        </a:p>
      </dgm:t>
    </dgm:pt>
    <dgm:pt modelId="{DB79C8F9-2905-46AB-B1DD-2E5B648E926D}" type="sibTrans" cxnId="{FB491E16-DEF0-4E44-8885-49E5C2B09F97}">
      <dgm:prSet/>
      <dgm:spPr/>
      <dgm:t>
        <a:bodyPr/>
        <a:lstStyle/>
        <a:p>
          <a:endParaRPr lang="es-ES"/>
        </a:p>
      </dgm:t>
    </dgm:pt>
    <dgm:pt modelId="{CC6A1F26-EC9C-4E63-9B40-5FD80DD59F22}" type="parTrans" cxnId="{FB491E16-DEF0-4E44-8885-49E5C2B09F97}">
      <dgm:prSet/>
      <dgm:spPr/>
      <dgm:t>
        <a:bodyPr/>
        <a:lstStyle/>
        <a:p>
          <a:endParaRPr lang="es-ES"/>
        </a:p>
      </dgm:t>
    </dgm:pt>
    <dgm:pt modelId="{D8D42BCE-AF50-4CD6-BF30-7A6BA1F876E1}" type="sibTrans" cxnId="{364485DE-8965-4486-905A-6FBFFC786274}">
      <dgm:prSet/>
      <dgm:spPr/>
      <dgm:t>
        <a:bodyPr/>
        <a:lstStyle/>
        <a:p>
          <a:endParaRPr lang="es-ES"/>
        </a:p>
      </dgm:t>
    </dgm:pt>
    <dgm:pt modelId="{1D544B05-4F2E-4EC1-859F-C495762EE2F2}" type="parTrans" cxnId="{364485DE-8965-4486-905A-6FBFFC786274}">
      <dgm:prSet/>
      <dgm:spPr/>
      <dgm:t>
        <a:bodyPr/>
        <a:lstStyle/>
        <a:p>
          <a:endParaRPr lang="es-ES"/>
        </a:p>
      </dgm:t>
    </dgm:pt>
    <dgm:pt modelId="{99398463-499E-4D7C-9A40-27B99C71D9A9}">
      <dgm:prSet/>
      <dgm:spPr/>
      <dgm:t>
        <a:bodyPr/>
        <a:lstStyle/>
        <a:p>
          <a:r>
            <a:rPr lang="es-ES" b="0" i="0" u="none" smtClean="0"/>
            <a:t>Aplazamiento en la liquidación y pago del IVA </a:t>
          </a:r>
          <a:endParaRPr lang="es-ES"/>
        </a:p>
      </dgm:t>
    </dgm:pt>
    <dgm:pt modelId="{817E60CA-5DEA-4F0C-8E35-4364C43CB77A}" type="parTrans" cxnId="{67B0FEA8-6FF0-453E-B867-37E2E7BF5912}">
      <dgm:prSet/>
      <dgm:spPr/>
      <dgm:t>
        <a:bodyPr/>
        <a:lstStyle/>
        <a:p>
          <a:endParaRPr lang="es-ES"/>
        </a:p>
      </dgm:t>
    </dgm:pt>
    <dgm:pt modelId="{1A2281E4-2F9A-4E16-8AB3-FB0FFD801C50}" type="sibTrans" cxnId="{67B0FEA8-6FF0-453E-B867-37E2E7BF5912}">
      <dgm:prSet/>
      <dgm:spPr/>
      <dgm:t>
        <a:bodyPr/>
        <a:lstStyle/>
        <a:p>
          <a:endParaRPr lang="es-ES"/>
        </a:p>
      </dgm:t>
    </dgm:pt>
    <dgm:pt modelId="{A1D11055-2A65-4A51-920B-DAF44B0ED965}">
      <dgm:prSet/>
      <dgm:spPr/>
      <dgm:t>
        <a:bodyPr/>
        <a:lstStyle/>
        <a:p>
          <a:r>
            <a:rPr lang="es-ES" b="0" i="0" u="none" smtClean="0"/>
            <a:t>Campaña refuerce la imagen de seguridad sanitaria del destino</a:t>
          </a:r>
          <a:endParaRPr lang="es-ES"/>
        </a:p>
      </dgm:t>
    </dgm:pt>
    <dgm:pt modelId="{EF38E62F-5C14-4B31-9489-958B39A06A6B}" type="parTrans" cxnId="{0FEFABA6-A3E0-460E-AE43-7A16365CBB09}">
      <dgm:prSet/>
      <dgm:spPr/>
      <dgm:t>
        <a:bodyPr/>
        <a:lstStyle/>
        <a:p>
          <a:endParaRPr lang="es-ES"/>
        </a:p>
      </dgm:t>
    </dgm:pt>
    <dgm:pt modelId="{852AD493-A1B2-4F80-B1FC-49C3300B6602}" type="sibTrans" cxnId="{0FEFABA6-A3E0-460E-AE43-7A16365CBB09}">
      <dgm:prSet/>
      <dgm:spPr/>
      <dgm:t>
        <a:bodyPr/>
        <a:lstStyle/>
        <a:p>
          <a:endParaRPr lang="es-ES"/>
        </a:p>
      </dgm:t>
    </dgm:pt>
    <dgm:pt modelId="{A59DED2B-62D4-4365-A262-93252D808BC7}">
      <dgm:prSet/>
      <dgm:spPr/>
      <dgm:t>
        <a:bodyPr/>
        <a:lstStyle/>
        <a:p>
          <a:r>
            <a:rPr lang="es-ES" b="0" i="0" u="none" smtClean="0"/>
            <a:t>Creación de instrumentos financieros para facilitar la liquidez empresarial</a:t>
          </a:r>
          <a:endParaRPr lang="es-ES"/>
        </a:p>
      </dgm:t>
    </dgm:pt>
    <dgm:pt modelId="{95F17F31-CB0F-410C-920B-E4AB19602D00}" type="parTrans" cxnId="{EFF7C305-68CE-4321-9748-8D5F4076DACB}">
      <dgm:prSet/>
      <dgm:spPr/>
      <dgm:t>
        <a:bodyPr/>
        <a:lstStyle/>
        <a:p>
          <a:endParaRPr lang="es-ES"/>
        </a:p>
      </dgm:t>
    </dgm:pt>
    <dgm:pt modelId="{0AC02BF2-BB97-41BD-AC72-D1A0D9BC3566}" type="sibTrans" cxnId="{EFF7C305-68CE-4321-9748-8D5F4076DACB}">
      <dgm:prSet/>
      <dgm:spPr/>
      <dgm:t>
        <a:bodyPr/>
        <a:lstStyle/>
        <a:p>
          <a:endParaRPr lang="es-ES"/>
        </a:p>
      </dgm:t>
    </dgm:pt>
    <dgm:pt modelId="{527BE60C-BB4C-4E3A-8388-136311BC619F}">
      <dgm:prSet/>
      <dgm:spPr/>
      <dgm:t>
        <a:bodyPr/>
        <a:lstStyle/>
        <a:p>
          <a:r>
            <a:rPr lang="es-ES" b="0" i="0" u="none" smtClean="0"/>
            <a:t>Diferimiento de los pagos fraccionados del Impuesto de Sociedades </a:t>
          </a:r>
          <a:endParaRPr lang="es-ES"/>
        </a:p>
      </dgm:t>
    </dgm:pt>
    <dgm:pt modelId="{582F6CAD-E52E-4EA9-8330-220F12563F7D}" type="parTrans" cxnId="{58121483-32DD-44CF-B75D-A0CC059C16A4}">
      <dgm:prSet/>
      <dgm:spPr/>
      <dgm:t>
        <a:bodyPr/>
        <a:lstStyle/>
        <a:p>
          <a:endParaRPr lang="es-ES"/>
        </a:p>
      </dgm:t>
    </dgm:pt>
    <dgm:pt modelId="{009864D2-61E0-441F-8D2A-F38E76E7D31D}" type="sibTrans" cxnId="{58121483-32DD-44CF-B75D-A0CC059C16A4}">
      <dgm:prSet/>
      <dgm:spPr/>
      <dgm:t>
        <a:bodyPr/>
        <a:lstStyle/>
        <a:p>
          <a:endParaRPr lang="es-ES"/>
        </a:p>
      </dgm:t>
    </dgm:pt>
    <dgm:pt modelId="{3C0645D3-3087-4C0C-ACF5-4858710565E4}">
      <dgm:prSet/>
      <dgm:spPr/>
      <dgm:t>
        <a:bodyPr/>
        <a:lstStyle/>
        <a:p>
          <a:r>
            <a:rPr lang="es-ES" b="0" i="0" u="none" smtClean="0"/>
            <a:t>Garantizar una línea específica de apoyo público para subsectores turísticos </a:t>
          </a:r>
          <a:endParaRPr lang="es-ES"/>
        </a:p>
      </dgm:t>
    </dgm:pt>
    <dgm:pt modelId="{076C6937-3D23-4C47-B33A-0CA279CF04BC}" type="parTrans" cxnId="{0757EDC4-AE75-42E2-94E0-00ED1BB22FEF}">
      <dgm:prSet/>
      <dgm:spPr/>
      <dgm:t>
        <a:bodyPr/>
        <a:lstStyle/>
        <a:p>
          <a:endParaRPr lang="es-ES"/>
        </a:p>
      </dgm:t>
    </dgm:pt>
    <dgm:pt modelId="{B1F36BDE-A6D3-4DF3-A4C5-D145CEE03C52}" type="sibTrans" cxnId="{0757EDC4-AE75-42E2-94E0-00ED1BB22FEF}">
      <dgm:prSet/>
      <dgm:spPr/>
      <dgm:t>
        <a:bodyPr/>
        <a:lstStyle/>
        <a:p>
          <a:endParaRPr lang="es-ES"/>
        </a:p>
      </dgm:t>
    </dgm:pt>
    <dgm:pt modelId="{350FA4F4-A921-40D3-A35A-E6806B611B48}">
      <dgm:prSet/>
      <dgm:spPr/>
      <dgm:t>
        <a:bodyPr/>
        <a:lstStyle/>
        <a:p>
          <a:r>
            <a:rPr lang="es-ES" b="0" i="0" u="none" smtClean="0"/>
            <a:t>Gestión de protocolos internos para asegurar la seguridad sanitaria</a:t>
          </a:r>
          <a:endParaRPr lang="es-ES"/>
        </a:p>
      </dgm:t>
    </dgm:pt>
    <dgm:pt modelId="{8407CE77-D38A-4E3F-94E5-00F8D77A81BB}" type="parTrans" cxnId="{28BCE77E-3D1A-4451-891F-566FB2CC4DF1}">
      <dgm:prSet/>
      <dgm:spPr/>
      <dgm:t>
        <a:bodyPr/>
        <a:lstStyle/>
        <a:p>
          <a:endParaRPr lang="es-ES"/>
        </a:p>
      </dgm:t>
    </dgm:pt>
    <dgm:pt modelId="{3D69C705-1B3D-4F1D-AA84-4E2D87E755CB}" type="sibTrans" cxnId="{28BCE77E-3D1A-4451-891F-566FB2CC4DF1}">
      <dgm:prSet/>
      <dgm:spPr/>
      <dgm:t>
        <a:bodyPr/>
        <a:lstStyle/>
        <a:p>
          <a:endParaRPr lang="es-ES"/>
        </a:p>
      </dgm:t>
    </dgm:pt>
    <dgm:pt modelId="{508099F8-69AF-4F46-AA6F-CAACF615408B}">
      <dgm:prSet/>
      <dgm:spPr/>
      <dgm:t>
        <a:bodyPr/>
        <a:lstStyle/>
        <a:p>
          <a:r>
            <a:rPr lang="es-ES" b="0" i="0" u="none" smtClean="0"/>
            <a:t>Incentivar la retención de puestos de trabajo</a:t>
          </a:r>
          <a:endParaRPr lang="es-ES"/>
        </a:p>
      </dgm:t>
    </dgm:pt>
    <dgm:pt modelId="{E193C455-86C2-423C-98FB-22ECF3FE0984}" type="parTrans" cxnId="{2D8E1404-FD9A-4BE2-8C15-6C6BCAC8D409}">
      <dgm:prSet/>
      <dgm:spPr/>
      <dgm:t>
        <a:bodyPr/>
        <a:lstStyle/>
        <a:p>
          <a:endParaRPr lang="es-ES"/>
        </a:p>
      </dgm:t>
    </dgm:pt>
    <dgm:pt modelId="{6DE72D8C-2C0A-4482-9CA0-F17C03462DD0}" type="sibTrans" cxnId="{2D8E1404-FD9A-4BE2-8C15-6C6BCAC8D409}">
      <dgm:prSet/>
      <dgm:spPr/>
      <dgm:t>
        <a:bodyPr/>
        <a:lstStyle/>
        <a:p>
          <a:endParaRPr lang="es-ES"/>
        </a:p>
      </dgm:t>
    </dgm:pt>
    <dgm:pt modelId="{CC2002EB-65FD-456D-9C14-2A61D4258A7D}">
      <dgm:prSet/>
      <dgm:spPr/>
      <dgm:t>
        <a:bodyPr/>
        <a:lstStyle/>
        <a:p>
          <a:r>
            <a:rPr lang="es-ES" b="0" i="0" u="none" smtClean="0"/>
            <a:t>Incluir al turismo en las medidas excepcionales de apoyo a las empresas</a:t>
          </a:r>
          <a:endParaRPr lang="es-ES"/>
        </a:p>
      </dgm:t>
    </dgm:pt>
    <dgm:pt modelId="{83A90317-331A-48E9-AF09-8DFA96662C30}" type="parTrans" cxnId="{8A3F120C-EF5E-4D5F-B57F-BE3DAFFB86D8}">
      <dgm:prSet/>
      <dgm:spPr/>
      <dgm:t>
        <a:bodyPr/>
        <a:lstStyle/>
        <a:p>
          <a:endParaRPr lang="es-ES"/>
        </a:p>
      </dgm:t>
    </dgm:pt>
    <dgm:pt modelId="{E650337B-350E-4D1A-85DD-B5A6C9E513E7}" type="sibTrans" cxnId="{8A3F120C-EF5E-4D5F-B57F-BE3DAFFB86D8}">
      <dgm:prSet/>
      <dgm:spPr/>
      <dgm:t>
        <a:bodyPr/>
        <a:lstStyle/>
        <a:p>
          <a:endParaRPr lang="es-ES"/>
        </a:p>
      </dgm:t>
    </dgm:pt>
    <dgm:pt modelId="{12191A2C-CE2D-4634-99EB-5ACE6E2FF8AF}">
      <dgm:prSet/>
      <dgm:spPr/>
      <dgm:t>
        <a:bodyPr/>
        <a:lstStyle/>
        <a:p>
          <a:r>
            <a:rPr lang="es-ES" b="0" i="0" u="none" smtClean="0"/>
            <a:t>Incorporar en la legislación la posibilidad de sustitución de reservas por bonos canjeables</a:t>
          </a:r>
          <a:endParaRPr lang="es-ES"/>
        </a:p>
      </dgm:t>
    </dgm:pt>
    <dgm:pt modelId="{8F26FC27-A103-4F8F-BF9E-324FDF02FED3}" type="parTrans" cxnId="{6565518B-4114-4B27-B994-26A38AE9C67C}">
      <dgm:prSet/>
      <dgm:spPr/>
      <dgm:t>
        <a:bodyPr/>
        <a:lstStyle/>
        <a:p>
          <a:endParaRPr lang="es-ES"/>
        </a:p>
      </dgm:t>
    </dgm:pt>
    <dgm:pt modelId="{445AD0E8-8669-4B72-A4F0-DCD89C42665A}" type="sibTrans" cxnId="{6565518B-4114-4B27-B994-26A38AE9C67C}">
      <dgm:prSet/>
      <dgm:spPr/>
      <dgm:t>
        <a:bodyPr/>
        <a:lstStyle/>
        <a:p>
          <a:endParaRPr lang="es-ES"/>
        </a:p>
      </dgm:t>
    </dgm:pt>
    <dgm:pt modelId="{26F5C048-C6FF-4CB8-B642-E627E5CA16D1}">
      <dgm:prSet/>
      <dgm:spPr/>
      <dgm:t>
        <a:bodyPr/>
        <a:lstStyle/>
        <a:p>
          <a:r>
            <a:rPr lang="es-ES" b="0" i="0" u="none" smtClean="0"/>
            <a:t>Línea bancaria especial de préstamos a empresas turísticas para inyectar liquidez</a:t>
          </a:r>
          <a:endParaRPr lang="es-ES"/>
        </a:p>
      </dgm:t>
    </dgm:pt>
    <dgm:pt modelId="{060FF7CB-A162-4A0F-B82B-F1200F717D8E}" type="parTrans" cxnId="{FFED1463-1022-4DF3-93BF-D6B5B9977500}">
      <dgm:prSet/>
      <dgm:spPr/>
      <dgm:t>
        <a:bodyPr/>
        <a:lstStyle/>
        <a:p>
          <a:endParaRPr lang="es-ES"/>
        </a:p>
      </dgm:t>
    </dgm:pt>
    <dgm:pt modelId="{EDCC5593-BE31-43E0-9044-D85B24CC2564}" type="sibTrans" cxnId="{FFED1463-1022-4DF3-93BF-D6B5B9977500}">
      <dgm:prSet/>
      <dgm:spPr/>
      <dgm:t>
        <a:bodyPr/>
        <a:lstStyle/>
        <a:p>
          <a:endParaRPr lang="es-ES"/>
        </a:p>
      </dgm:t>
    </dgm:pt>
    <dgm:pt modelId="{C2D53328-EAA4-4261-A9A5-0494262E0366}">
      <dgm:prSet/>
      <dgm:spPr/>
      <dgm:t>
        <a:bodyPr/>
        <a:lstStyle/>
        <a:p>
          <a:r>
            <a:rPr lang="es-ES" b="0" i="0" u="none" smtClean="0"/>
            <a:t>Promocionar España como destino seguro: protocolos, test, pasaportes sanitarios códigos QR, etc.</a:t>
          </a:r>
          <a:endParaRPr lang="es-ES"/>
        </a:p>
      </dgm:t>
    </dgm:pt>
    <dgm:pt modelId="{CAAADEF3-DB54-4A9F-A6A5-81E0AF6C1F3F}" type="parTrans" cxnId="{238370F8-8694-44F6-B070-FC57A12529D8}">
      <dgm:prSet/>
      <dgm:spPr/>
      <dgm:t>
        <a:bodyPr/>
        <a:lstStyle/>
        <a:p>
          <a:endParaRPr lang="es-ES"/>
        </a:p>
      </dgm:t>
    </dgm:pt>
    <dgm:pt modelId="{6E1F1A60-37FE-4BB1-ABC1-BFE30D6D6029}" type="sibTrans" cxnId="{238370F8-8694-44F6-B070-FC57A12529D8}">
      <dgm:prSet/>
      <dgm:spPr/>
      <dgm:t>
        <a:bodyPr/>
        <a:lstStyle/>
        <a:p>
          <a:endParaRPr lang="es-ES"/>
        </a:p>
      </dgm:t>
    </dgm:pt>
    <dgm:pt modelId="{F9657DE7-49AF-4FDC-A9C5-4BA3045BFF5C}">
      <dgm:prSet/>
      <dgm:spPr/>
      <dgm:t>
        <a:bodyPr/>
        <a:lstStyle/>
        <a:p>
          <a:r>
            <a:rPr lang="es-ES" b="0" i="0" u="none" smtClean="0"/>
            <a:t>Coloquios virtuales con todos los posibles mercado internacionales</a:t>
          </a:r>
          <a:endParaRPr lang="es-ES"/>
        </a:p>
      </dgm:t>
    </dgm:pt>
    <dgm:pt modelId="{B708231B-C2F5-48E5-B688-C4F6283FA50B}" type="parTrans" cxnId="{B189551A-DFCC-4053-85C8-A2E57C9C7F79}">
      <dgm:prSet/>
      <dgm:spPr/>
      <dgm:t>
        <a:bodyPr/>
        <a:lstStyle/>
        <a:p>
          <a:endParaRPr lang="es-ES"/>
        </a:p>
      </dgm:t>
    </dgm:pt>
    <dgm:pt modelId="{914783BB-B5D9-4664-AC1C-1665ECD23BB2}" type="sibTrans" cxnId="{B189551A-DFCC-4053-85C8-A2E57C9C7F79}">
      <dgm:prSet/>
      <dgm:spPr/>
      <dgm:t>
        <a:bodyPr/>
        <a:lstStyle/>
        <a:p>
          <a:endParaRPr lang="es-ES"/>
        </a:p>
      </dgm:t>
    </dgm:pt>
    <dgm:pt modelId="{D6312FA0-881B-44F4-8E16-89DAA56288AF}">
      <dgm:prSet/>
      <dgm:spPr/>
      <dgm:t>
        <a:bodyPr/>
        <a:lstStyle/>
        <a:p>
          <a:r>
            <a:rPr lang="es-ES" b="0" i="0" u="none" smtClean="0"/>
            <a:t>Comarketing con aerolíneas para recuperar la conectividad aérea</a:t>
          </a:r>
          <a:endParaRPr lang="es-ES"/>
        </a:p>
      </dgm:t>
    </dgm:pt>
    <dgm:pt modelId="{41269AC6-AAD3-410F-B69D-8F9B5694CA7B}" type="parTrans" cxnId="{A49EA78F-AE28-42D4-9BC1-39C35C143599}">
      <dgm:prSet/>
      <dgm:spPr/>
      <dgm:t>
        <a:bodyPr/>
        <a:lstStyle/>
        <a:p>
          <a:endParaRPr lang="es-ES"/>
        </a:p>
      </dgm:t>
    </dgm:pt>
    <dgm:pt modelId="{0143A717-1B1B-4167-AE0E-526C3E0EF01A}" type="sibTrans" cxnId="{A49EA78F-AE28-42D4-9BC1-39C35C143599}">
      <dgm:prSet/>
      <dgm:spPr/>
      <dgm:t>
        <a:bodyPr/>
        <a:lstStyle/>
        <a:p>
          <a:endParaRPr lang="es-ES"/>
        </a:p>
      </dgm:t>
    </dgm:pt>
    <dgm:pt modelId="{BD6DB0BC-17E9-4D78-8A70-4FFF2EB1B8C3}">
      <dgm:prSet/>
      <dgm:spPr/>
      <dgm:t>
        <a:bodyPr/>
        <a:lstStyle/>
        <a:p>
          <a:r>
            <a:rPr lang="es-ES" b="0" i="0" u="none" smtClean="0"/>
            <a:t>Gestión con Aena para recobrar los vuelos al aeropuerto de Málaga</a:t>
          </a:r>
          <a:endParaRPr lang="es-ES"/>
        </a:p>
      </dgm:t>
    </dgm:pt>
    <dgm:pt modelId="{E5800752-D929-4883-AD4D-859F29EC2410}" type="parTrans" cxnId="{F6C6D5E9-6DAC-4862-9DC6-B52A0199D44E}">
      <dgm:prSet/>
      <dgm:spPr/>
      <dgm:t>
        <a:bodyPr/>
        <a:lstStyle/>
        <a:p>
          <a:endParaRPr lang="es-ES"/>
        </a:p>
      </dgm:t>
    </dgm:pt>
    <dgm:pt modelId="{9D22321D-683E-40B8-86AA-52C4FE7578C2}" type="sibTrans" cxnId="{F6C6D5E9-6DAC-4862-9DC6-B52A0199D44E}">
      <dgm:prSet/>
      <dgm:spPr/>
      <dgm:t>
        <a:bodyPr/>
        <a:lstStyle/>
        <a:p>
          <a:endParaRPr lang="es-ES"/>
        </a:p>
      </dgm:t>
    </dgm:pt>
    <dgm:pt modelId="{7738A532-70B9-4664-8FE1-08E11379ED60}">
      <dgm:prSet/>
      <dgm:spPr/>
      <dgm:t>
        <a:bodyPr/>
        <a:lstStyle/>
        <a:p>
          <a:r>
            <a:rPr lang="es-ES" b="0" i="0" u="none" smtClean="0"/>
            <a:t>Ofrecer protocolos de seguridad sanitarias en sus establecimientos</a:t>
          </a:r>
          <a:endParaRPr lang="es-ES"/>
        </a:p>
      </dgm:t>
    </dgm:pt>
    <dgm:pt modelId="{6277AAB3-6B76-4189-BED8-79D84D744946}" type="parTrans" cxnId="{DEC7F6BD-413C-4540-B886-08745DD7BF34}">
      <dgm:prSet/>
      <dgm:spPr/>
      <dgm:t>
        <a:bodyPr/>
        <a:lstStyle/>
        <a:p>
          <a:endParaRPr lang="es-ES"/>
        </a:p>
      </dgm:t>
    </dgm:pt>
    <dgm:pt modelId="{DD4A00E0-D88B-4D3E-A06F-F2B267CB9473}" type="sibTrans" cxnId="{DEC7F6BD-413C-4540-B886-08745DD7BF34}">
      <dgm:prSet/>
      <dgm:spPr/>
      <dgm:t>
        <a:bodyPr/>
        <a:lstStyle/>
        <a:p>
          <a:endParaRPr lang="es-ES"/>
        </a:p>
      </dgm:t>
    </dgm:pt>
    <dgm:pt modelId="{8FAE2681-0893-48DC-AEBF-374E42E2716B}">
      <dgm:prSet/>
      <dgm:spPr/>
      <dgm:t>
        <a:bodyPr/>
        <a:lstStyle/>
        <a:p>
          <a:r>
            <a:rPr lang="es-ES" b="0" i="0" u="none" dirty="0" smtClean="0"/>
            <a:t>Otorgar mayores facilidades para cancelaciones o cambios de reservas</a:t>
          </a:r>
          <a:endParaRPr lang="es-ES" dirty="0"/>
        </a:p>
      </dgm:t>
    </dgm:pt>
    <dgm:pt modelId="{704B2422-2012-4E93-AD49-41D33F543145}" type="parTrans" cxnId="{F84937AA-9E8C-43DD-A271-FB2B8A53B4EB}">
      <dgm:prSet/>
      <dgm:spPr/>
      <dgm:t>
        <a:bodyPr/>
        <a:lstStyle/>
        <a:p>
          <a:endParaRPr lang="es-ES"/>
        </a:p>
      </dgm:t>
    </dgm:pt>
    <dgm:pt modelId="{3A43678F-2FF1-44DE-B529-7F50D6C2DAC4}" type="sibTrans" cxnId="{F84937AA-9E8C-43DD-A271-FB2B8A53B4EB}">
      <dgm:prSet/>
      <dgm:spPr/>
      <dgm:t>
        <a:bodyPr/>
        <a:lstStyle/>
        <a:p>
          <a:endParaRPr lang="es-ES"/>
        </a:p>
      </dgm:t>
    </dgm:pt>
    <dgm:pt modelId="{ABB90870-5C03-4B52-AC03-E7236338633B}">
      <dgm:prSet/>
      <dgm:spPr/>
      <dgm:t>
        <a:bodyPr/>
        <a:lstStyle/>
        <a:p>
          <a:r>
            <a:rPr lang="es-ES" b="0" i="0" u="none" smtClean="0"/>
            <a:t>Política de precios, en una primera etapa de recuperación, competitiva</a:t>
          </a:r>
          <a:endParaRPr lang="es-ES"/>
        </a:p>
      </dgm:t>
    </dgm:pt>
    <dgm:pt modelId="{EBDFC1CA-FFA7-4642-B5AC-C41D46F54F2F}" type="parTrans" cxnId="{8B4658C2-8090-4BA2-AAF1-05203E3F4F01}">
      <dgm:prSet/>
      <dgm:spPr/>
      <dgm:t>
        <a:bodyPr/>
        <a:lstStyle/>
        <a:p>
          <a:endParaRPr lang="es-ES"/>
        </a:p>
      </dgm:t>
    </dgm:pt>
    <dgm:pt modelId="{929658EF-DAEB-481A-9215-7628F08E6805}" type="sibTrans" cxnId="{8B4658C2-8090-4BA2-AAF1-05203E3F4F01}">
      <dgm:prSet/>
      <dgm:spPr/>
      <dgm:t>
        <a:bodyPr/>
        <a:lstStyle/>
        <a:p>
          <a:endParaRPr lang="es-ES"/>
        </a:p>
      </dgm:t>
    </dgm:pt>
    <dgm:pt modelId="{3BBB4CF8-A5A6-44D3-BD5C-82015ABED817}">
      <dgm:prSet/>
      <dgm:spPr/>
      <dgm:t>
        <a:bodyPr/>
        <a:lstStyle/>
        <a:p>
          <a:r>
            <a:rPr lang="es-ES" b="0" i="0" u="none" smtClean="0"/>
            <a:t>Planes similares al del Imserso para este mismo verano, por ejemplo, para el personal sanitario</a:t>
          </a:r>
          <a:endParaRPr lang="es-ES"/>
        </a:p>
      </dgm:t>
    </dgm:pt>
    <dgm:pt modelId="{003BD39F-691D-4686-9CC6-4B429B909C5F}" type="parTrans" cxnId="{F495895D-4A87-40E6-939C-5217143AF8F8}">
      <dgm:prSet/>
      <dgm:spPr/>
      <dgm:t>
        <a:bodyPr/>
        <a:lstStyle/>
        <a:p>
          <a:endParaRPr lang="es-ES"/>
        </a:p>
      </dgm:t>
    </dgm:pt>
    <dgm:pt modelId="{741A1BA6-1436-4B97-8C98-51A1DC2268BF}" type="sibTrans" cxnId="{F495895D-4A87-40E6-939C-5217143AF8F8}">
      <dgm:prSet/>
      <dgm:spPr/>
      <dgm:t>
        <a:bodyPr/>
        <a:lstStyle/>
        <a:p>
          <a:endParaRPr lang="es-ES"/>
        </a:p>
      </dgm:t>
    </dgm:pt>
    <dgm:pt modelId="{DE07D873-A7F6-4A5F-9CB8-B8A8251D38C7}" type="pres">
      <dgm:prSet presAssocID="{AA8D6413-8E86-4DE7-8C61-901111804A05}" presName="linear" presStyleCnt="0">
        <dgm:presLayoutVars>
          <dgm:dir/>
          <dgm:animLvl val="lvl"/>
          <dgm:resizeHandles val="exact"/>
        </dgm:presLayoutVars>
      </dgm:prSet>
      <dgm:spPr/>
      <dgm:t>
        <a:bodyPr/>
        <a:lstStyle/>
        <a:p>
          <a:endParaRPr lang="es-ES"/>
        </a:p>
      </dgm:t>
    </dgm:pt>
    <dgm:pt modelId="{37210F1D-DC1C-404C-B5C4-BBE165347890}" type="pres">
      <dgm:prSet presAssocID="{C475F789-4750-410E-BC80-96BA223C980A}" presName="parentLin" presStyleCnt="0"/>
      <dgm:spPr/>
    </dgm:pt>
    <dgm:pt modelId="{1CDBD71F-BDD6-48AA-8D6A-2DD68697C3DD}" type="pres">
      <dgm:prSet presAssocID="{C475F789-4750-410E-BC80-96BA223C980A}" presName="parentLeftMargin" presStyleLbl="node1" presStyleIdx="0" presStyleCnt="2"/>
      <dgm:spPr/>
      <dgm:t>
        <a:bodyPr/>
        <a:lstStyle/>
        <a:p>
          <a:endParaRPr lang="es-ES"/>
        </a:p>
      </dgm:t>
    </dgm:pt>
    <dgm:pt modelId="{C8ED0126-91A6-4676-BBE5-60086074F82F}" type="pres">
      <dgm:prSet presAssocID="{C475F789-4750-410E-BC80-96BA223C980A}" presName="parentText" presStyleLbl="node1" presStyleIdx="0" presStyleCnt="2">
        <dgm:presLayoutVars>
          <dgm:chMax val="0"/>
          <dgm:bulletEnabled val="1"/>
        </dgm:presLayoutVars>
      </dgm:prSet>
      <dgm:spPr/>
      <dgm:t>
        <a:bodyPr/>
        <a:lstStyle/>
        <a:p>
          <a:endParaRPr lang="es-ES"/>
        </a:p>
      </dgm:t>
    </dgm:pt>
    <dgm:pt modelId="{E2E7E122-5E73-47D2-98BD-F098F37DDC09}" type="pres">
      <dgm:prSet presAssocID="{C475F789-4750-410E-BC80-96BA223C980A}" presName="negativeSpace" presStyleCnt="0"/>
      <dgm:spPr/>
    </dgm:pt>
    <dgm:pt modelId="{81AE191F-A254-40F1-A2A2-5FBF81E3C964}" type="pres">
      <dgm:prSet presAssocID="{C475F789-4750-410E-BC80-96BA223C980A}" presName="childText" presStyleLbl="conFgAcc1" presStyleIdx="0" presStyleCnt="2">
        <dgm:presLayoutVars>
          <dgm:bulletEnabled val="1"/>
        </dgm:presLayoutVars>
      </dgm:prSet>
      <dgm:spPr/>
      <dgm:t>
        <a:bodyPr/>
        <a:lstStyle/>
        <a:p>
          <a:endParaRPr lang="es-ES"/>
        </a:p>
      </dgm:t>
    </dgm:pt>
    <dgm:pt modelId="{9956E9B1-4762-4775-A37F-72E0B6B1481D}" type="pres">
      <dgm:prSet presAssocID="{40CF2B97-2D33-468A-BA10-B90BE83A79F2}" presName="spaceBetweenRectangles" presStyleCnt="0"/>
      <dgm:spPr/>
    </dgm:pt>
    <dgm:pt modelId="{3D66D9EB-BC6F-4D62-9072-C93E79336F6E}" type="pres">
      <dgm:prSet presAssocID="{7BDDC474-CAC0-4297-8431-FBF3F37C0AAA}" presName="parentLin" presStyleCnt="0"/>
      <dgm:spPr/>
    </dgm:pt>
    <dgm:pt modelId="{D9C92E84-F1CE-4E1E-9C49-F055E9082FF6}" type="pres">
      <dgm:prSet presAssocID="{7BDDC474-CAC0-4297-8431-FBF3F37C0AAA}" presName="parentLeftMargin" presStyleLbl="node1" presStyleIdx="0" presStyleCnt="2"/>
      <dgm:spPr/>
      <dgm:t>
        <a:bodyPr/>
        <a:lstStyle/>
        <a:p>
          <a:endParaRPr lang="es-ES"/>
        </a:p>
      </dgm:t>
    </dgm:pt>
    <dgm:pt modelId="{A8536747-4B33-44E7-9A21-960C37E6FC59}" type="pres">
      <dgm:prSet presAssocID="{7BDDC474-CAC0-4297-8431-FBF3F37C0AAA}" presName="parentText" presStyleLbl="node1" presStyleIdx="1" presStyleCnt="2">
        <dgm:presLayoutVars>
          <dgm:chMax val="0"/>
          <dgm:bulletEnabled val="1"/>
        </dgm:presLayoutVars>
      </dgm:prSet>
      <dgm:spPr/>
      <dgm:t>
        <a:bodyPr/>
        <a:lstStyle/>
        <a:p>
          <a:endParaRPr lang="es-ES"/>
        </a:p>
      </dgm:t>
    </dgm:pt>
    <dgm:pt modelId="{54B336FC-06CF-431A-B741-716DDEC67F1E}" type="pres">
      <dgm:prSet presAssocID="{7BDDC474-CAC0-4297-8431-FBF3F37C0AAA}" presName="negativeSpace" presStyleCnt="0"/>
      <dgm:spPr/>
    </dgm:pt>
    <dgm:pt modelId="{5AAAD5BD-77A7-4631-921A-38A584534319}" type="pres">
      <dgm:prSet presAssocID="{7BDDC474-CAC0-4297-8431-FBF3F37C0AAA}" presName="childText" presStyleLbl="conFgAcc1" presStyleIdx="1" presStyleCnt="2">
        <dgm:presLayoutVars>
          <dgm:bulletEnabled val="1"/>
        </dgm:presLayoutVars>
      </dgm:prSet>
      <dgm:spPr/>
      <dgm:t>
        <a:bodyPr/>
        <a:lstStyle/>
        <a:p>
          <a:endParaRPr lang="es-ES"/>
        </a:p>
      </dgm:t>
    </dgm:pt>
  </dgm:ptLst>
  <dgm:cxnLst>
    <dgm:cxn modelId="{613A2160-B519-48AD-817B-343D41E732D8}" type="presOf" srcId="{F9657DE7-49AF-4FDC-A9C5-4BA3045BFF5C}" destId="{5AAAD5BD-77A7-4631-921A-38A584534319}" srcOrd="0" destOrd="1" presId="urn:microsoft.com/office/officeart/2005/8/layout/list1"/>
    <dgm:cxn modelId="{B0A8A81D-1AF8-4B5B-8890-F50A0D60880F}" type="presOf" srcId="{99398463-499E-4D7C-9A40-27B99C71D9A9}" destId="{81AE191F-A254-40F1-A2A2-5FBF81E3C964}" srcOrd="0" destOrd="1" presId="urn:microsoft.com/office/officeart/2005/8/layout/list1"/>
    <dgm:cxn modelId="{7AD6F045-0F38-4800-BF88-4897E8245BC7}" type="presOf" srcId="{26F5C048-C6FF-4CB8-B642-E627E5CA16D1}" destId="{81AE191F-A254-40F1-A2A2-5FBF81E3C964}" srcOrd="0" destOrd="10" presId="urn:microsoft.com/office/officeart/2005/8/layout/list1"/>
    <dgm:cxn modelId="{BB1F813C-7928-415F-B579-A5AA8DDC0417}" type="presOf" srcId="{C475F789-4750-410E-BC80-96BA223C980A}" destId="{1CDBD71F-BDD6-48AA-8D6A-2DD68697C3DD}" srcOrd="0" destOrd="0" presId="urn:microsoft.com/office/officeart/2005/8/layout/list1"/>
    <dgm:cxn modelId="{39758AD2-D48A-44E9-B074-966CF8EE40D6}" type="presOf" srcId="{3C0645D3-3087-4C0C-ACF5-4858710565E4}" destId="{81AE191F-A254-40F1-A2A2-5FBF81E3C964}" srcOrd="0" destOrd="5" presId="urn:microsoft.com/office/officeart/2005/8/layout/list1"/>
    <dgm:cxn modelId="{FA121CE0-5D64-45BE-AFC4-8B9D2A4512E3}" type="presOf" srcId="{3BBB4CF8-A5A6-44D3-BD5C-82015ABED817}" destId="{5AAAD5BD-77A7-4631-921A-38A584534319}" srcOrd="0" destOrd="7" presId="urn:microsoft.com/office/officeart/2005/8/layout/list1"/>
    <dgm:cxn modelId="{9DB4B52D-E421-43C4-B322-78EE183AF092}" type="presOf" srcId="{BD6DB0BC-17E9-4D78-8A70-4FFF2EB1B8C3}" destId="{5AAAD5BD-77A7-4631-921A-38A584534319}" srcOrd="0" destOrd="3" presId="urn:microsoft.com/office/officeart/2005/8/layout/list1"/>
    <dgm:cxn modelId="{FCBBFB5F-67B6-46FF-9B82-CD4D3CDEF108}" type="presOf" srcId="{508099F8-69AF-4F46-AA6F-CAACF615408B}" destId="{81AE191F-A254-40F1-A2A2-5FBF81E3C964}" srcOrd="0" destOrd="7" presId="urn:microsoft.com/office/officeart/2005/8/layout/list1"/>
    <dgm:cxn modelId="{A6383B65-9FF8-44CB-9980-CF520BF3474E}" type="presOf" srcId="{CC2002EB-65FD-456D-9C14-2A61D4258A7D}" destId="{81AE191F-A254-40F1-A2A2-5FBF81E3C964}" srcOrd="0" destOrd="8" presId="urn:microsoft.com/office/officeart/2005/8/layout/list1"/>
    <dgm:cxn modelId="{A9D758BF-AFA2-4EB4-AFC9-7EFA33865BB3}" type="presOf" srcId="{AA8D6413-8E86-4DE7-8C61-901111804A05}" destId="{DE07D873-A7F6-4A5F-9CB8-B8A8251D38C7}" srcOrd="0" destOrd="0" presId="urn:microsoft.com/office/officeart/2005/8/layout/list1"/>
    <dgm:cxn modelId="{82559D12-210D-4365-9423-048FDB814EB7}" type="presOf" srcId="{EE616635-BDAE-4192-AB25-0230222BE0DA}" destId="{5AAAD5BD-77A7-4631-921A-38A584534319}" srcOrd="0" destOrd="0" presId="urn:microsoft.com/office/officeart/2005/8/layout/list1"/>
    <dgm:cxn modelId="{17F46DD8-FFC2-42E1-BB53-C24F251515E2}" type="presOf" srcId="{8FAE2681-0893-48DC-AEBF-374E42E2716B}" destId="{5AAAD5BD-77A7-4631-921A-38A584534319}" srcOrd="0" destOrd="5" presId="urn:microsoft.com/office/officeart/2005/8/layout/list1"/>
    <dgm:cxn modelId="{B30A8356-B489-49DF-A332-6A3372CF097B}" type="presOf" srcId="{527BE60C-BB4C-4E3A-8388-136311BC619F}" destId="{81AE191F-A254-40F1-A2A2-5FBF81E3C964}" srcOrd="0" destOrd="4" presId="urn:microsoft.com/office/officeart/2005/8/layout/list1"/>
    <dgm:cxn modelId="{FD8EA2AB-4950-470B-9360-94866B58E120}" type="presOf" srcId="{D6312FA0-881B-44F4-8E16-89DAA56288AF}" destId="{5AAAD5BD-77A7-4631-921A-38A584534319}" srcOrd="0" destOrd="2" presId="urn:microsoft.com/office/officeart/2005/8/layout/list1"/>
    <dgm:cxn modelId="{B189551A-DFCC-4053-85C8-A2E57C9C7F79}" srcId="{7BDDC474-CAC0-4297-8431-FBF3F37C0AAA}" destId="{F9657DE7-49AF-4FDC-A9C5-4BA3045BFF5C}" srcOrd="1" destOrd="0" parTransId="{B708231B-C2F5-48E5-B688-C4F6283FA50B}" sibTransId="{914783BB-B5D9-4664-AC1C-1665ECD23BB2}"/>
    <dgm:cxn modelId="{2506EA4A-4E38-4F71-A8D9-576A54C5D19D}" type="presOf" srcId="{A1D11055-2A65-4A51-920B-DAF44B0ED965}" destId="{81AE191F-A254-40F1-A2A2-5FBF81E3C964}" srcOrd="0" destOrd="2" presId="urn:microsoft.com/office/officeart/2005/8/layout/list1"/>
    <dgm:cxn modelId="{0FEFABA6-A3E0-460E-AE43-7A16365CBB09}" srcId="{C475F789-4750-410E-BC80-96BA223C980A}" destId="{A1D11055-2A65-4A51-920B-DAF44B0ED965}" srcOrd="2" destOrd="0" parTransId="{EF38E62F-5C14-4B31-9489-958B39A06A6B}" sibTransId="{852AD493-A1B2-4F80-B1FC-49C3300B6602}"/>
    <dgm:cxn modelId="{4461DB47-C487-40AA-B4D9-C0AFDF33A0BF}" type="presOf" srcId="{ABB90870-5C03-4B52-AC03-E7236338633B}" destId="{5AAAD5BD-77A7-4631-921A-38A584534319}" srcOrd="0" destOrd="6" presId="urn:microsoft.com/office/officeart/2005/8/layout/list1"/>
    <dgm:cxn modelId="{28BCE77E-3D1A-4451-891F-566FB2CC4DF1}" srcId="{C475F789-4750-410E-BC80-96BA223C980A}" destId="{350FA4F4-A921-40D3-A35A-E6806B611B48}" srcOrd="6" destOrd="0" parTransId="{8407CE77-D38A-4E3F-94E5-00F8D77A81BB}" sibTransId="{3D69C705-1B3D-4F1D-AA84-4E2D87E755CB}"/>
    <dgm:cxn modelId="{4BF225F3-6CD3-49EE-9153-F86D8584B4A3}" type="presOf" srcId="{12191A2C-CE2D-4634-99EB-5ACE6E2FF8AF}" destId="{81AE191F-A254-40F1-A2A2-5FBF81E3C964}" srcOrd="0" destOrd="9" presId="urn:microsoft.com/office/officeart/2005/8/layout/list1"/>
    <dgm:cxn modelId="{B979ACD1-3450-4D58-810F-1D2626B59391}" type="presOf" srcId="{A59DED2B-62D4-4365-A262-93252D808BC7}" destId="{81AE191F-A254-40F1-A2A2-5FBF81E3C964}" srcOrd="0" destOrd="3" presId="urn:microsoft.com/office/officeart/2005/8/layout/list1"/>
    <dgm:cxn modelId="{F84937AA-9E8C-43DD-A271-FB2B8A53B4EB}" srcId="{7BDDC474-CAC0-4297-8431-FBF3F37C0AAA}" destId="{8FAE2681-0893-48DC-AEBF-374E42E2716B}" srcOrd="5" destOrd="0" parTransId="{704B2422-2012-4E93-AD49-41D33F543145}" sibTransId="{3A43678F-2FF1-44DE-B529-7F50D6C2DAC4}"/>
    <dgm:cxn modelId="{DEC7F6BD-413C-4540-B886-08745DD7BF34}" srcId="{7BDDC474-CAC0-4297-8431-FBF3F37C0AAA}" destId="{7738A532-70B9-4664-8FE1-08E11379ED60}" srcOrd="4" destOrd="0" parTransId="{6277AAB3-6B76-4189-BED8-79D84D744946}" sibTransId="{DD4A00E0-D88B-4D3E-A06F-F2B267CB9473}"/>
    <dgm:cxn modelId="{FBF422F8-447F-4482-8C15-E38C45F5A9B3}" srcId="{AA8D6413-8E86-4DE7-8C61-901111804A05}" destId="{C475F789-4750-410E-BC80-96BA223C980A}" srcOrd="0" destOrd="0" parTransId="{3494B3E8-D620-496D-8C32-835F6333D62B}" sibTransId="{40CF2B97-2D33-468A-BA10-B90BE83A79F2}"/>
    <dgm:cxn modelId="{238370F8-8694-44F6-B070-FC57A12529D8}" srcId="{C475F789-4750-410E-BC80-96BA223C980A}" destId="{C2D53328-EAA4-4261-A9A5-0494262E0366}" srcOrd="11" destOrd="0" parTransId="{CAAADEF3-DB54-4A9F-A6A5-81E0AF6C1F3F}" sibTransId="{6E1F1A60-37FE-4BB1-ABC1-BFE30D6D6029}"/>
    <dgm:cxn modelId="{8A3F120C-EF5E-4D5F-B57F-BE3DAFFB86D8}" srcId="{C475F789-4750-410E-BC80-96BA223C980A}" destId="{CC2002EB-65FD-456D-9C14-2A61D4258A7D}" srcOrd="8" destOrd="0" parTransId="{83A90317-331A-48E9-AF09-8DFA96662C30}" sibTransId="{E650337B-350E-4D1A-85DD-B5A6C9E513E7}"/>
    <dgm:cxn modelId="{CBCDBD6F-419C-45E8-BC23-C058D75BBD10}" type="presOf" srcId="{7BDDC474-CAC0-4297-8431-FBF3F37C0AAA}" destId="{D9C92E84-F1CE-4E1E-9C49-F055E9082FF6}" srcOrd="0" destOrd="0" presId="urn:microsoft.com/office/officeart/2005/8/layout/list1"/>
    <dgm:cxn modelId="{8B4658C2-8090-4BA2-AAF1-05203E3F4F01}" srcId="{7BDDC474-CAC0-4297-8431-FBF3F37C0AAA}" destId="{ABB90870-5C03-4B52-AC03-E7236338633B}" srcOrd="6" destOrd="0" parTransId="{EBDFC1CA-FFA7-4642-B5AC-C41D46F54F2F}" sibTransId="{929658EF-DAEB-481A-9215-7628F08E6805}"/>
    <dgm:cxn modelId="{BCD0A43F-FA0A-4883-9F97-9D67E35C4237}" type="presOf" srcId="{C475F789-4750-410E-BC80-96BA223C980A}" destId="{C8ED0126-91A6-4676-BBE5-60086074F82F}" srcOrd="1" destOrd="0" presId="urn:microsoft.com/office/officeart/2005/8/layout/list1"/>
    <dgm:cxn modelId="{F6C6D5E9-6DAC-4862-9DC6-B52A0199D44E}" srcId="{7BDDC474-CAC0-4297-8431-FBF3F37C0AAA}" destId="{BD6DB0BC-17E9-4D78-8A70-4FFF2EB1B8C3}" srcOrd="3" destOrd="0" parTransId="{E5800752-D929-4883-AD4D-859F29EC2410}" sibTransId="{9D22321D-683E-40B8-86AA-52C4FE7578C2}"/>
    <dgm:cxn modelId="{58121483-32DD-44CF-B75D-A0CC059C16A4}" srcId="{C475F789-4750-410E-BC80-96BA223C980A}" destId="{527BE60C-BB4C-4E3A-8388-136311BC619F}" srcOrd="4" destOrd="0" parTransId="{582F6CAD-E52E-4EA9-8330-220F12563F7D}" sibTransId="{009864D2-61E0-441F-8D2A-F38E76E7D31D}"/>
    <dgm:cxn modelId="{FB491E16-DEF0-4E44-8885-49E5C2B09F97}" srcId="{AA8D6413-8E86-4DE7-8C61-901111804A05}" destId="{7BDDC474-CAC0-4297-8431-FBF3F37C0AAA}" srcOrd="1" destOrd="0" parTransId="{CC6A1F26-EC9C-4E63-9B40-5FD80DD59F22}" sibTransId="{DB79C8F9-2905-46AB-B1DD-2E5B648E926D}"/>
    <dgm:cxn modelId="{7AA28761-DC6A-412F-A6D7-124DB67B09B5}" type="presOf" srcId="{C2D53328-EAA4-4261-A9A5-0494262E0366}" destId="{81AE191F-A254-40F1-A2A2-5FBF81E3C964}" srcOrd="0" destOrd="11" presId="urn:microsoft.com/office/officeart/2005/8/layout/list1"/>
    <dgm:cxn modelId="{364485DE-8965-4486-905A-6FBFFC786274}" srcId="{7BDDC474-CAC0-4297-8431-FBF3F37C0AAA}" destId="{EE616635-BDAE-4192-AB25-0230222BE0DA}" srcOrd="0" destOrd="0" parTransId="{1D544B05-4F2E-4EC1-859F-C495762EE2F2}" sibTransId="{D8D42BCE-AF50-4CD6-BF30-7A6BA1F876E1}"/>
    <dgm:cxn modelId="{0757EDC4-AE75-42E2-94E0-00ED1BB22FEF}" srcId="{C475F789-4750-410E-BC80-96BA223C980A}" destId="{3C0645D3-3087-4C0C-ACF5-4858710565E4}" srcOrd="5" destOrd="0" parTransId="{076C6937-3D23-4C47-B33A-0CA279CF04BC}" sibTransId="{B1F36BDE-A6D3-4DF3-A4C5-D145CEE03C52}"/>
    <dgm:cxn modelId="{511A6323-0E49-47AA-902C-663F5A9F1967}" type="presOf" srcId="{7BDDC474-CAC0-4297-8431-FBF3F37C0AAA}" destId="{A8536747-4B33-44E7-9A21-960C37E6FC59}" srcOrd="1" destOrd="0" presId="urn:microsoft.com/office/officeart/2005/8/layout/list1"/>
    <dgm:cxn modelId="{67B0FEA8-6FF0-453E-B867-37E2E7BF5912}" srcId="{C475F789-4750-410E-BC80-96BA223C980A}" destId="{99398463-499E-4D7C-9A40-27B99C71D9A9}" srcOrd="1" destOrd="0" parTransId="{817E60CA-5DEA-4F0C-8E35-4364C43CB77A}" sibTransId="{1A2281E4-2F9A-4E16-8AB3-FB0FFD801C50}"/>
    <dgm:cxn modelId="{6565518B-4114-4B27-B994-26A38AE9C67C}" srcId="{C475F789-4750-410E-BC80-96BA223C980A}" destId="{12191A2C-CE2D-4634-99EB-5ACE6E2FF8AF}" srcOrd="9" destOrd="0" parTransId="{8F26FC27-A103-4F8F-BF9E-324FDF02FED3}" sibTransId="{445AD0E8-8669-4B72-A4F0-DCD89C42665A}"/>
    <dgm:cxn modelId="{A49EA78F-AE28-42D4-9BC1-39C35C143599}" srcId="{7BDDC474-CAC0-4297-8431-FBF3F37C0AAA}" destId="{D6312FA0-881B-44F4-8E16-89DAA56288AF}" srcOrd="2" destOrd="0" parTransId="{41269AC6-AAD3-410F-B69D-8F9B5694CA7B}" sibTransId="{0143A717-1B1B-4167-AE0E-526C3E0EF01A}"/>
    <dgm:cxn modelId="{3BDC305A-8E13-4BFA-9449-3126F790DFD3}" type="presOf" srcId="{350FA4F4-A921-40D3-A35A-E6806B611B48}" destId="{81AE191F-A254-40F1-A2A2-5FBF81E3C964}" srcOrd="0" destOrd="6" presId="urn:microsoft.com/office/officeart/2005/8/layout/list1"/>
    <dgm:cxn modelId="{FFED1463-1022-4DF3-93BF-D6B5B9977500}" srcId="{C475F789-4750-410E-BC80-96BA223C980A}" destId="{26F5C048-C6FF-4CB8-B642-E627E5CA16D1}" srcOrd="10" destOrd="0" parTransId="{060FF7CB-A162-4A0F-B82B-F1200F717D8E}" sibTransId="{EDCC5593-BE31-43E0-9044-D85B24CC2564}"/>
    <dgm:cxn modelId="{0DDE64E9-49E0-43A4-8D66-0041E0B90016}" type="presOf" srcId="{7738A532-70B9-4664-8FE1-08E11379ED60}" destId="{5AAAD5BD-77A7-4631-921A-38A584534319}" srcOrd="0" destOrd="4" presId="urn:microsoft.com/office/officeart/2005/8/layout/list1"/>
    <dgm:cxn modelId="{EFF7C305-68CE-4321-9748-8D5F4076DACB}" srcId="{C475F789-4750-410E-BC80-96BA223C980A}" destId="{A59DED2B-62D4-4365-A262-93252D808BC7}" srcOrd="3" destOrd="0" parTransId="{95F17F31-CB0F-410C-920B-E4AB19602D00}" sibTransId="{0AC02BF2-BB97-41BD-AC72-D1A0D9BC3566}"/>
    <dgm:cxn modelId="{F495895D-4A87-40E6-939C-5217143AF8F8}" srcId="{7BDDC474-CAC0-4297-8431-FBF3F37C0AAA}" destId="{3BBB4CF8-A5A6-44D3-BD5C-82015ABED817}" srcOrd="7" destOrd="0" parTransId="{003BD39F-691D-4686-9CC6-4B429B909C5F}" sibTransId="{741A1BA6-1436-4B97-8C98-51A1DC2268BF}"/>
    <dgm:cxn modelId="{2D8E1404-FD9A-4BE2-8C15-6C6BCAC8D409}" srcId="{C475F789-4750-410E-BC80-96BA223C980A}" destId="{508099F8-69AF-4F46-AA6F-CAACF615408B}" srcOrd="7" destOrd="0" parTransId="{E193C455-86C2-423C-98FB-22ECF3FE0984}" sibTransId="{6DE72D8C-2C0A-4482-9CA0-F17C03462DD0}"/>
    <dgm:cxn modelId="{BDFE99DF-89A6-4AE7-9CC2-D53D66939BF7}" type="presOf" srcId="{28E3B97B-1A49-4BD2-AF61-88094BC25E5E}" destId="{81AE191F-A254-40F1-A2A2-5FBF81E3C964}" srcOrd="0" destOrd="0" presId="urn:microsoft.com/office/officeart/2005/8/layout/list1"/>
    <dgm:cxn modelId="{65F029B0-38BF-42D0-BD81-14DF5C06B1CA}" srcId="{C475F789-4750-410E-BC80-96BA223C980A}" destId="{28E3B97B-1A49-4BD2-AF61-88094BC25E5E}" srcOrd="0" destOrd="0" parTransId="{3CDC4A51-0565-482A-98A7-CB4D5531A908}" sibTransId="{70DCA2BB-1750-4AC9-BDA0-BD2868860DD0}"/>
    <dgm:cxn modelId="{41B3C6E2-1A1D-412C-A6CA-27067A84490A}" type="presParOf" srcId="{DE07D873-A7F6-4A5F-9CB8-B8A8251D38C7}" destId="{37210F1D-DC1C-404C-B5C4-BBE165347890}" srcOrd="0" destOrd="0" presId="urn:microsoft.com/office/officeart/2005/8/layout/list1"/>
    <dgm:cxn modelId="{DD3B6E5A-ECA5-4690-A9BA-84E3E7826FEB}" type="presParOf" srcId="{37210F1D-DC1C-404C-B5C4-BBE165347890}" destId="{1CDBD71F-BDD6-48AA-8D6A-2DD68697C3DD}" srcOrd="0" destOrd="0" presId="urn:microsoft.com/office/officeart/2005/8/layout/list1"/>
    <dgm:cxn modelId="{A43FB3E9-B6B1-4441-BBFA-2FF69D2238A4}" type="presParOf" srcId="{37210F1D-DC1C-404C-B5C4-BBE165347890}" destId="{C8ED0126-91A6-4676-BBE5-60086074F82F}" srcOrd="1" destOrd="0" presId="urn:microsoft.com/office/officeart/2005/8/layout/list1"/>
    <dgm:cxn modelId="{E6E5C325-3F04-474F-A61E-E70343E917F1}" type="presParOf" srcId="{DE07D873-A7F6-4A5F-9CB8-B8A8251D38C7}" destId="{E2E7E122-5E73-47D2-98BD-F098F37DDC09}" srcOrd="1" destOrd="0" presId="urn:microsoft.com/office/officeart/2005/8/layout/list1"/>
    <dgm:cxn modelId="{FD4F5574-384B-4045-BE07-2674192E7BDD}" type="presParOf" srcId="{DE07D873-A7F6-4A5F-9CB8-B8A8251D38C7}" destId="{81AE191F-A254-40F1-A2A2-5FBF81E3C964}" srcOrd="2" destOrd="0" presId="urn:microsoft.com/office/officeart/2005/8/layout/list1"/>
    <dgm:cxn modelId="{B3A1F14B-91D5-4957-8225-540732A0AAFA}" type="presParOf" srcId="{DE07D873-A7F6-4A5F-9CB8-B8A8251D38C7}" destId="{9956E9B1-4762-4775-A37F-72E0B6B1481D}" srcOrd="3" destOrd="0" presId="urn:microsoft.com/office/officeart/2005/8/layout/list1"/>
    <dgm:cxn modelId="{4BCF55DE-47BE-47EA-B8AD-180F66CB364A}" type="presParOf" srcId="{DE07D873-A7F6-4A5F-9CB8-B8A8251D38C7}" destId="{3D66D9EB-BC6F-4D62-9072-C93E79336F6E}" srcOrd="4" destOrd="0" presId="urn:microsoft.com/office/officeart/2005/8/layout/list1"/>
    <dgm:cxn modelId="{5709DB6C-B86E-4296-BF56-521694DCF4E0}" type="presParOf" srcId="{3D66D9EB-BC6F-4D62-9072-C93E79336F6E}" destId="{D9C92E84-F1CE-4E1E-9C49-F055E9082FF6}" srcOrd="0" destOrd="0" presId="urn:microsoft.com/office/officeart/2005/8/layout/list1"/>
    <dgm:cxn modelId="{4D26A8C3-3324-4312-A35C-28AF8BA945E8}" type="presParOf" srcId="{3D66D9EB-BC6F-4D62-9072-C93E79336F6E}" destId="{A8536747-4B33-44E7-9A21-960C37E6FC59}" srcOrd="1" destOrd="0" presId="urn:microsoft.com/office/officeart/2005/8/layout/list1"/>
    <dgm:cxn modelId="{14F0E524-381C-4A17-BE7F-0A9EE5BD307F}" type="presParOf" srcId="{DE07D873-A7F6-4A5F-9CB8-B8A8251D38C7}" destId="{54B336FC-06CF-431A-B741-716DDEC67F1E}" srcOrd="5" destOrd="0" presId="urn:microsoft.com/office/officeart/2005/8/layout/list1"/>
    <dgm:cxn modelId="{FEE8AFC4-3C19-4EE0-AE65-164BFD346FC7}" type="presParOf" srcId="{DE07D873-A7F6-4A5F-9CB8-B8A8251D38C7}" destId="{5AAAD5BD-77A7-4631-921A-38A58453431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6E614E-154B-49D1-89EE-7547F547233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S"/>
        </a:p>
      </dgm:t>
    </dgm:pt>
    <dgm:pt modelId="{94AA39C2-0E7E-4F8A-B219-28A53B29770A}">
      <dgm:prSet phldrT="[Texto]" custT="1"/>
      <dgm:spPr/>
      <dgm:t>
        <a:bodyPr/>
        <a:lstStyle/>
        <a:p>
          <a:r>
            <a:rPr lang="es-ES" sz="1800" b="1" dirty="0">
              <a:latin typeface="Corbel" panose="020B0503020204020204" pitchFamily="34" charset="0"/>
            </a:rPr>
            <a:t>Decálogo de acciones prioritarias de </a:t>
          </a:r>
          <a:r>
            <a:rPr lang="es-ES" sz="1800" b="1" dirty="0" smtClean="0">
              <a:latin typeface="Corbel" panose="020B0503020204020204" pitchFamily="34" charset="0"/>
            </a:rPr>
            <a:t>asunción </a:t>
          </a:r>
          <a:r>
            <a:rPr lang="es-ES" sz="1800" b="1" dirty="0">
              <a:latin typeface="Corbel" panose="020B0503020204020204" pitchFamily="34" charset="0"/>
            </a:rPr>
            <a:t>interna </a:t>
          </a:r>
          <a:r>
            <a:rPr lang="es-ES" sz="1800" b="1" dirty="0" smtClean="0">
              <a:latin typeface="Corbel" panose="020B0503020204020204" pitchFamily="34" charset="0"/>
            </a:rPr>
            <a:t>o conjunta en </a:t>
          </a:r>
          <a:r>
            <a:rPr lang="es-ES" sz="1800" b="1" dirty="0">
              <a:latin typeface="Corbel" panose="020B0503020204020204" pitchFamily="34" charset="0"/>
            </a:rPr>
            <a:t>su ejecución</a:t>
          </a:r>
        </a:p>
      </dgm:t>
    </dgm:pt>
    <dgm:pt modelId="{67D55DBD-1F54-41CD-A9A2-5A406EEF3F09}" type="parTrans" cxnId="{78166CF7-BCD3-4BF2-B694-2609FD8410D7}">
      <dgm:prSet/>
      <dgm:spPr/>
      <dgm:t>
        <a:bodyPr/>
        <a:lstStyle/>
        <a:p>
          <a:endParaRPr lang="es-ES"/>
        </a:p>
      </dgm:t>
    </dgm:pt>
    <dgm:pt modelId="{C1271E4A-D9B7-4133-9BF3-C709DEEEA8DD}" type="sibTrans" cxnId="{78166CF7-BCD3-4BF2-B694-2609FD8410D7}">
      <dgm:prSet/>
      <dgm:spPr/>
      <dgm:t>
        <a:bodyPr/>
        <a:lstStyle/>
        <a:p>
          <a:endParaRPr lang="es-ES"/>
        </a:p>
      </dgm:t>
    </dgm:pt>
    <dgm:pt modelId="{66578DC9-E607-4202-B554-5778AF3E4C25}">
      <dgm:prSet phldrT="[Texto]" custT="1"/>
      <dgm:spPr/>
      <dgm:t>
        <a:bodyPr/>
        <a:lstStyle/>
        <a:p>
          <a:pPr marL="268288" indent="-153988" defTabSz="622300">
            <a:lnSpc>
              <a:spcPct val="100000"/>
            </a:lnSpc>
            <a:spcBef>
              <a:spcPct val="0"/>
            </a:spcBef>
            <a:spcAft>
              <a:spcPts val="1000"/>
            </a:spcAft>
            <a:buNone/>
            <a:tabLst>
              <a:tab pos="0" algn="l"/>
            </a:tabLst>
          </a:pPr>
          <a:r>
            <a:rPr lang="es-ES" sz="1500" b="0" i="0" u="none" dirty="0">
              <a:latin typeface="Corbel" panose="020B0503020204020204" pitchFamily="34" charset="0"/>
            </a:rPr>
            <a:t>Respuesta inmediata con una campaña </a:t>
          </a:r>
          <a:r>
            <a:rPr lang="es-ES" sz="1500" b="0" i="0" u="none" dirty="0" smtClean="0">
              <a:latin typeface="Corbel" panose="020B0503020204020204" pitchFamily="34" charset="0"/>
            </a:rPr>
            <a:t>potente, fundamentalmente en redes sociales, en </a:t>
          </a:r>
          <a:r>
            <a:rPr lang="es-ES" sz="1500" b="0" i="0" u="none" dirty="0">
              <a:latin typeface="Corbel" panose="020B0503020204020204" pitchFamily="34" charset="0"/>
            </a:rPr>
            <a:t>el mercado nacional</a:t>
          </a:r>
          <a:endParaRPr lang="es-ES" sz="1500" dirty="0">
            <a:latin typeface="Corbel" panose="020B0503020204020204" pitchFamily="34" charset="0"/>
          </a:endParaRPr>
        </a:p>
      </dgm:t>
    </dgm:pt>
    <dgm:pt modelId="{5BA95215-5829-4ACB-8A50-4FAE13E33EF4}" type="parTrans" cxnId="{51DBE5F0-ECD9-4900-8C71-50329E5D4444}">
      <dgm:prSet/>
      <dgm:spPr/>
      <dgm:t>
        <a:bodyPr/>
        <a:lstStyle/>
        <a:p>
          <a:endParaRPr lang="es-ES"/>
        </a:p>
      </dgm:t>
    </dgm:pt>
    <dgm:pt modelId="{EFC3CDC5-9052-4F0B-8676-D5076E626061}" type="sibTrans" cxnId="{51DBE5F0-ECD9-4900-8C71-50329E5D4444}">
      <dgm:prSet/>
      <dgm:spPr/>
      <dgm:t>
        <a:bodyPr/>
        <a:lstStyle/>
        <a:p>
          <a:endParaRPr lang="es-ES"/>
        </a:p>
      </dgm:t>
    </dgm:pt>
    <dgm:pt modelId="{A3F91AB6-F765-4A6F-AF75-D98FD8FFC253}">
      <dgm:prSet custT="1"/>
      <dgm:spPr/>
      <dgm:t>
        <a:bodyPr/>
        <a:lstStyle/>
        <a:p>
          <a:pPr marL="268288" indent="-153988" defTabSz="622300">
            <a:lnSpc>
              <a:spcPct val="100000"/>
            </a:lnSpc>
            <a:spcBef>
              <a:spcPct val="0"/>
            </a:spcBef>
            <a:spcAft>
              <a:spcPts val="1000"/>
            </a:spcAft>
            <a:buNone/>
            <a:tabLst>
              <a:tab pos="0" algn="l"/>
            </a:tabLst>
          </a:pPr>
          <a:r>
            <a:rPr lang="es-ES" sz="1500" b="0" i="0" u="none" dirty="0">
              <a:latin typeface="Corbel" panose="020B0503020204020204" pitchFamily="34" charset="0"/>
            </a:rPr>
            <a:t>Campaña refuerce la imagen de seguridad sanitaria del </a:t>
          </a:r>
          <a:r>
            <a:rPr lang="es-ES" sz="1500" b="0" i="0" u="none" dirty="0" smtClean="0">
              <a:latin typeface="Corbel" panose="020B0503020204020204" pitchFamily="34" charset="0"/>
            </a:rPr>
            <a:t>destino: </a:t>
          </a:r>
          <a:r>
            <a:rPr lang="pt-BR" sz="1500" b="0" i="0" u="none" dirty="0" smtClean="0">
              <a:latin typeface="Corbel" panose="020B0503020204020204" pitchFamily="34" charset="0"/>
            </a:rPr>
            <a:t>protocolos, </a:t>
          </a:r>
          <a:r>
            <a:rPr lang="pt-BR" sz="1500" b="0" i="0" u="none" dirty="0" err="1" smtClean="0">
              <a:latin typeface="Corbel" panose="020B0503020204020204" pitchFamily="34" charset="0"/>
            </a:rPr>
            <a:t>test</a:t>
          </a:r>
          <a:r>
            <a:rPr lang="pt-BR" sz="1500" b="0" i="0" u="none" dirty="0" smtClean="0">
              <a:latin typeface="Corbel" panose="020B0503020204020204" pitchFamily="34" charset="0"/>
            </a:rPr>
            <a:t>, </a:t>
          </a:r>
          <a:r>
            <a:rPr lang="pt-BR" sz="1500" b="0" i="0" u="none" dirty="0" err="1" smtClean="0">
              <a:latin typeface="Corbel" panose="020B0503020204020204" pitchFamily="34" charset="0"/>
            </a:rPr>
            <a:t>pasaportes</a:t>
          </a:r>
          <a:r>
            <a:rPr lang="pt-BR" sz="1500" b="0" i="0" u="none" dirty="0" smtClean="0">
              <a:latin typeface="Corbel" panose="020B0503020204020204" pitchFamily="34" charset="0"/>
            </a:rPr>
            <a:t> </a:t>
          </a:r>
          <a:r>
            <a:rPr lang="pt-BR" sz="1500" b="0" i="0" u="none" dirty="0" err="1" smtClean="0">
              <a:latin typeface="Corbel" panose="020B0503020204020204" pitchFamily="34" charset="0"/>
            </a:rPr>
            <a:t>sanitarios</a:t>
          </a:r>
          <a:r>
            <a:rPr lang="pt-BR" sz="1500" b="0" i="0" u="none" dirty="0" smtClean="0">
              <a:latin typeface="Corbel" panose="020B0503020204020204" pitchFamily="34" charset="0"/>
            </a:rPr>
            <a:t>, códigos QR, etc.</a:t>
          </a:r>
          <a:endParaRPr lang="es-ES" sz="1500" b="0" i="0" u="none" dirty="0">
            <a:latin typeface="Corbel" panose="020B0503020204020204" pitchFamily="34" charset="0"/>
          </a:endParaRPr>
        </a:p>
      </dgm:t>
    </dgm:pt>
    <dgm:pt modelId="{9160D743-4264-48DE-A78E-1E55DEA88B02}" type="sibTrans" cxnId="{B061CA59-EB56-49E7-8018-D9A4421EF9E6}">
      <dgm:prSet/>
      <dgm:spPr/>
      <dgm:t>
        <a:bodyPr/>
        <a:lstStyle/>
        <a:p>
          <a:endParaRPr lang="es-ES"/>
        </a:p>
      </dgm:t>
    </dgm:pt>
    <dgm:pt modelId="{D7D36189-C686-4061-82C2-132EFB396606}" type="parTrans" cxnId="{B061CA59-EB56-49E7-8018-D9A4421EF9E6}">
      <dgm:prSet/>
      <dgm:spPr/>
      <dgm:t>
        <a:bodyPr/>
        <a:lstStyle/>
        <a:p>
          <a:endParaRPr lang="es-ES"/>
        </a:p>
      </dgm:t>
    </dgm:pt>
    <dgm:pt modelId="{8AEECE40-2C4E-4478-8598-DF86739C4121}">
      <dgm:prSet custT="1"/>
      <dgm:spPr/>
      <dgm:t>
        <a:bodyPr/>
        <a:lstStyle/>
        <a:p>
          <a:pPr marL="268288" marR="0" indent="-153988" defTabSz="622300" eaLnBrk="1" fontAlgn="auto" latinLnBrk="0" hangingPunct="1">
            <a:lnSpc>
              <a:spcPct val="100000"/>
            </a:lnSpc>
            <a:spcBef>
              <a:spcPct val="0"/>
            </a:spcBef>
            <a:spcAft>
              <a:spcPts val="1000"/>
            </a:spcAft>
            <a:buClrTx/>
            <a:buSzTx/>
            <a:buFontTx/>
            <a:buNone/>
            <a:tabLst>
              <a:tab pos="0" algn="l"/>
            </a:tabLst>
            <a:defRPr/>
          </a:pPr>
          <a:r>
            <a:rPr lang="es-ES" sz="1500" b="0" i="0" u="none" dirty="0">
              <a:latin typeface="Corbel" panose="020B0503020204020204" pitchFamily="34" charset="0"/>
            </a:rPr>
            <a:t>Diseño de campañas de promoción gradual: nacional, mercados europeos próximos y mercados lejanos</a:t>
          </a:r>
        </a:p>
      </dgm:t>
    </dgm:pt>
    <dgm:pt modelId="{9DB1C94E-3525-41F1-894A-CB9EC71C89A1}" type="sibTrans" cxnId="{F197F530-4F73-4A68-B191-7DF9A64ED119}">
      <dgm:prSet/>
      <dgm:spPr/>
      <dgm:t>
        <a:bodyPr/>
        <a:lstStyle/>
        <a:p>
          <a:endParaRPr lang="es-ES"/>
        </a:p>
      </dgm:t>
    </dgm:pt>
    <dgm:pt modelId="{406CD5A2-5151-4F24-82EF-53D2E878CF59}" type="parTrans" cxnId="{F197F530-4F73-4A68-B191-7DF9A64ED119}">
      <dgm:prSet/>
      <dgm:spPr/>
      <dgm:t>
        <a:bodyPr/>
        <a:lstStyle/>
        <a:p>
          <a:endParaRPr lang="es-ES"/>
        </a:p>
      </dgm:t>
    </dgm:pt>
    <dgm:pt modelId="{78AE387D-6240-4144-AA78-F47824610539}">
      <dgm:prSet custT="1"/>
      <dgm:spPr/>
      <dgm:t>
        <a:bodyPr/>
        <a:lstStyle/>
        <a:p>
          <a:pPr marL="268288" marR="0" indent="-153988" defTabSz="622300" eaLnBrk="1" fontAlgn="auto" latinLnBrk="0" hangingPunct="1">
            <a:lnSpc>
              <a:spcPct val="100000"/>
            </a:lnSpc>
            <a:spcBef>
              <a:spcPct val="0"/>
            </a:spcBef>
            <a:spcAft>
              <a:spcPts val="1000"/>
            </a:spcAft>
            <a:buClrTx/>
            <a:buSzTx/>
            <a:buFontTx/>
            <a:buNone/>
            <a:tabLst>
              <a:tab pos="0" algn="l"/>
            </a:tabLst>
            <a:defRPr/>
          </a:pPr>
          <a:r>
            <a:rPr lang="es-ES" sz="1500" b="0" i="0" u="none" dirty="0" smtClean="0">
              <a:latin typeface="Corbel" panose="020B0503020204020204" pitchFamily="34" charset="0"/>
            </a:rPr>
            <a:t>Plan de comunicación para “luchar” sobre información en contra de viajar a nuestro país en  coordinación con los Consulados</a:t>
          </a:r>
          <a:endParaRPr lang="es-ES" sz="1500" b="0" i="0" u="none" dirty="0">
            <a:latin typeface="Corbel" panose="020B0503020204020204" pitchFamily="34" charset="0"/>
          </a:endParaRPr>
        </a:p>
      </dgm:t>
    </dgm:pt>
    <dgm:pt modelId="{C21CA602-1D47-41C5-ACFD-B65EA3CEDCB1}" type="sibTrans" cxnId="{233BCD25-173E-46E9-829A-47B6EC26537F}">
      <dgm:prSet/>
      <dgm:spPr/>
      <dgm:t>
        <a:bodyPr/>
        <a:lstStyle/>
        <a:p>
          <a:endParaRPr lang="es-ES"/>
        </a:p>
      </dgm:t>
    </dgm:pt>
    <dgm:pt modelId="{79ADDAA6-A9CA-4F18-9190-65D63C7D3EE3}" type="parTrans" cxnId="{233BCD25-173E-46E9-829A-47B6EC26537F}">
      <dgm:prSet/>
      <dgm:spPr/>
      <dgm:t>
        <a:bodyPr/>
        <a:lstStyle/>
        <a:p>
          <a:endParaRPr lang="es-ES"/>
        </a:p>
      </dgm:t>
    </dgm:pt>
    <dgm:pt modelId="{C4265ECD-7CE6-43DB-9A93-3A59AED13C6C}">
      <dgm:prSet custT="1"/>
      <dgm:spPr/>
      <dgm:t>
        <a:bodyPr/>
        <a:lstStyle/>
        <a:p>
          <a:pPr marL="268288" indent="-153988" defTabSz="622300">
            <a:lnSpc>
              <a:spcPct val="100000"/>
            </a:lnSpc>
            <a:spcBef>
              <a:spcPct val="0"/>
            </a:spcBef>
            <a:spcAft>
              <a:spcPts val="1000"/>
            </a:spcAft>
            <a:buNone/>
            <a:tabLst>
              <a:tab pos="0" algn="l"/>
            </a:tabLst>
          </a:pPr>
          <a:r>
            <a:rPr lang="es-ES" sz="1500" b="0" i="0" u="none" dirty="0">
              <a:latin typeface="Corbel" panose="020B0503020204020204" pitchFamily="34" charset="0"/>
            </a:rPr>
            <a:t>Acuerdos coordinados entre Administraciones y Empresarios</a:t>
          </a:r>
          <a:endParaRPr lang="es-ES" sz="1500" dirty="0">
            <a:latin typeface="Corbel" panose="020B0503020204020204" pitchFamily="34" charset="0"/>
          </a:endParaRPr>
        </a:p>
      </dgm:t>
    </dgm:pt>
    <dgm:pt modelId="{77748ABE-8CC5-42C3-B689-6F34DF5686E2}" type="sibTrans" cxnId="{7C76253D-0BA0-4501-84FF-C71710B2B54E}">
      <dgm:prSet/>
      <dgm:spPr/>
      <dgm:t>
        <a:bodyPr/>
        <a:lstStyle/>
        <a:p>
          <a:endParaRPr lang="es-ES"/>
        </a:p>
      </dgm:t>
    </dgm:pt>
    <dgm:pt modelId="{CC8BE07A-EEEB-4F42-88A0-2EE30235BBD0}" type="parTrans" cxnId="{7C76253D-0BA0-4501-84FF-C71710B2B54E}">
      <dgm:prSet/>
      <dgm:spPr/>
      <dgm:t>
        <a:bodyPr/>
        <a:lstStyle/>
        <a:p>
          <a:endParaRPr lang="es-ES"/>
        </a:p>
      </dgm:t>
    </dgm:pt>
    <dgm:pt modelId="{9E8B36D7-540D-4E30-82A2-F90F9F111015}">
      <dgm:prSet custT="1"/>
      <dgm:spPr/>
      <dgm:t>
        <a:bodyPr/>
        <a:lstStyle/>
        <a:p>
          <a:pPr marL="268288" indent="-153988" defTabSz="622300">
            <a:lnSpc>
              <a:spcPct val="100000"/>
            </a:lnSpc>
            <a:spcBef>
              <a:spcPct val="0"/>
            </a:spcBef>
            <a:spcAft>
              <a:spcPts val="1000"/>
            </a:spcAft>
            <a:buNone/>
            <a:tabLst>
              <a:tab pos="0" algn="l"/>
            </a:tabLst>
          </a:pPr>
          <a:r>
            <a:rPr lang="es-ES" sz="1500" b="0" i="0" u="none" dirty="0">
              <a:latin typeface="Corbel" panose="020B0503020204020204" pitchFamily="34" charset="0"/>
            </a:rPr>
            <a:t>Gestión con </a:t>
          </a:r>
          <a:r>
            <a:rPr lang="es-ES" sz="1500" b="0" i="0" u="none" dirty="0" err="1">
              <a:latin typeface="Corbel" panose="020B0503020204020204" pitchFamily="34" charset="0"/>
            </a:rPr>
            <a:t>Aena</a:t>
          </a:r>
          <a:r>
            <a:rPr lang="es-ES" sz="1500" b="0" i="0" u="none" dirty="0">
              <a:latin typeface="Corbel" panose="020B0503020204020204" pitchFamily="34" charset="0"/>
            </a:rPr>
            <a:t> para recobrar los vuelos al aeropuerto de </a:t>
          </a:r>
          <a:r>
            <a:rPr lang="es-ES" sz="1500" b="0" i="0" u="none" dirty="0" smtClean="0">
              <a:latin typeface="Corbel" panose="020B0503020204020204" pitchFamily="34" charset="0"/>
            </a:rPr>
            <a:t>Málaga y acuerdos de </a:t>
          </a:r>
          <a:r>
            <a:rPr lang="es-ES" sz="1500" b="0" i="0" u="none" dirty="0" err="1" smtClean="0">
              <a:latin typeface="Corbel" panose="020B0503020204020204" pitchFamily="34" charset="0"/>
            </a:rPr>
            <a:t>comarketing</a:t>
          </a:r>
          <a:endParaRPr lang="es-ES" sz="1500" dirty="0">
            <a:latin typeface="Corbel" panose="020B0503020204020204" pitchFamily="34" charset="0"/>
          </a:endParaRPr>
        </a:p>
      </dgm:t>
    </dgm:pt>
    <dgm:pt modelId="{5E0B2D2C-401F-4306-91FD-8955937AF9B1}" type="sibTrans" cxnId="{D9EFF76D-AA5C-46E6-9276-EB1100E34CE1}">
      <dgm:prSet/>
      <dgm:spPr/>
      <dgm:t>
        <a:bodyPr/>
        <a:lstStyle/>
        <a:p>
          <a:endParaRPr lang="es-ES"/>
        </a:p>
      </dgm:t>
    </dgm:pt>
    <dgm:pt modelId="{F3B4E968-7F26-4C91-9D6C-D927EEC211D9}" type="parTrans" cxnId="{D9EFF76D-AA5C-46E6-9276-EB1100E34CE1}">
      <dgm:prSet/>
      <dgm:spPr/>
      <dgm:t>
        <a:bodyPr/>
        <a:lstStyle/>
        <a:p>
          <a:endParaRPr lang="es-ES"/>
        </a:p>
      </dgm:t>
    </dgm:pt>
    <dgm:pt modelId="{82D18765-3172-4CCA-B1DC-33C1B08337FE}">
      <dgm:prSet custT="1"/>
      <dgm:spPr/>
      <dgm:t>
        <a:bodyPr/>
        <a:lstStyle/>
        <a:p>
          <a:pPr marL="268288" marR="0" indent="-153988" defTabSz="914400" eaLnBrk="1" fontAlgn="auto" latinLnBrk="0" hangingPunct="1">
            <a:lnSpc>
              <a:spcPct val="100000"/>
            </a:lnSpc>
            <a:spcBef>
              <a:spcPts val="0"/>
            </a:spcBef>
            <a:spcAft>
              <a:spcPts val="1000"/>
            </a:spcAft>
            <a:buClrTx/>
            <a:buSzTx/>
            <a:buFontTx/>
            <a:buNone/>
            <a:tabLst>
              <a:tab pos="0" algn="l"/>
            </a:tabLst>
            <a:defRPr/>
          </a:pPr>
          <a:r>
            <a:rPr lang="es-ES" sz="1500" b="0" i="0" u="none" dirty="0">
              <a:latin typeface="Corbel" panose="020B0503020204020204" pitchFamily="34" charset="0"/>
            </a:rPr>
            <a:t>Interlocución única por parte de la Presidencia de Diputación y de  Presidencia de la Comisión Permanente de Turismo y Planificación</a:t>
          </a:r>
          <a:endParaRPr lang="es-ES" sz="1500" dirty="0">
            <a:latin typeface="Corbel" panose="020B0503020204020204" pitchFamily="34" charset="0"/>
          </a:endParaRPr>
        </a:p>
      </dgm:t>
    </dgm:pt>
    <dgm:pt modelId="{84B8ACC2-D362-42FD-849C-276EF725D9E0}" type="parTrans" cxnId="{D8F31FB5-FFAE-472F-A99F-D5C8A89B3840}">
      <dgm:prSet/>
      <dgm:spPr/>
      <dgm:t>
        <a:bodyPr/>
        <a:lstStyle/>
        <a:p>
          <a:endParaRPr lang="es-ES"/>
        </a:p>
      </dgm:t>
    </dgm:pt>
    <dgm:pt modelId="{928EEEA5-4492-44D5-8596-4548E1042652}" type="sibTrans" cxnId="{D8F31FB5-FFAE-472F-A99F-D5C8A89B3840}">
      <dgm:prSet/>
      <dgm:spPr/>
      <dgm:t>
        <a:bodyPr/>
        <a:lstStyle/>
        <a:p>
          <a:endParaRPr lang="es-ES"/>
        </a:p>
      </dgm:t>
    </dgm:pt>
    <dgm:pt modelId="{7CBDB09D-51DD-4943-BFA5-772EB29F3A4F}">
      <dgm:prSet custT="1"/>
      <dgm:spPr/>
      <dgm:t>
        <a:bodyPr/>
        <a:lstStyle/>
        <a:p>
          <a:pPr marL="268288" marR="0" indent="-153988" defTabSz="914400" eaLnBrk="1" fontAlgn="auto" latinLnBrk="0" hangingPunct="1">
            <a:lnSpc>
              <a:spcPct val="100000"/>
            </a:lnSpc>
            <a:spcBef>
              <a:spcPts val="0"/>
            </a:spcBef>
            <a:spcAft>
              <a:spcPts val="1000"/>
            </a:spcAft>
            <a:buClrTx/>
            <a:buSzTx/>
            <a:buFontTx/>
            <a:buNone/>
            <a:tabLst>
              <a:tab pos="0" algn="l"/>
            </a:tabLst>
            <a:defRPr/>
          </a:pPr>
          <a:r>
            <a:rPr lang="es-ES" sz="1500" b="0" i="0" u="none" dirty="0">
              <a:latin typeface="Corbel" panose="020B0503020204020204" pitchFamily="34" charset="0"/>
            </a:rPr>
            <a:t>Crear un boletín de inteligencia turística de seguimiento mensual de la </a:t>
          </a:r>
          <a:r>
            <a:rPr lang="es-ES" sz="1500" b="0" i="0" u="none" dirty="0" smtClean="0">
              <a:latin typeface="Corbel" panose="020B0503020204020204" pitchFamily="34" charset="0"/>
            </a:rPr>
            <a:t>crisis y del mercado británico</a:t>
          </a:r>
          <a:endParaRPr lang="es-ES" sz="1500" dirty="0">
            <a:latin typeface="Corbel" panose="020B0503020204020204" pitchFamily="34" charset="0"/>
          </a:endParaRPr>
        </a:p>
      </dgm:t>
    </dgm:pt>
    <dgm:pt modelId="{CC641403-AF48-4DE8-ABEF-F06EA5D80F59}" type="parTrans" cxnId="{826BC700-1647-48CC-A64C-83909946ED89}">
      <dgm:prSet/>
      <dgm:spPr/>
      <dgm:t>
        <a:bodyPr/>
        <a:lstStyle/>
        <a:p>
          <a:endParaRPr lang="es-ES"/>
        </a:p>
      </dgm:t>
    </dgm:pt>
    <dgm:pt modelId="{DA4E8D28-9960-4828-B645-CCCAB24DC4B9}" type="sibTrans" cxnId="{826BC700-1647-48CC-A64C-83909946ED89}">
      <dgm:prSet/>
      <dgm:spPr/>
      <dgm:t>
        <a:bodyPr/>
        <a:lstStyle/>
        <a:p>
          <a:endParaRPr lang="es-ES"/>
        </a:p>
      </dgm:t>
    </dgm:pt>
    <dgm:pt modelId="{449AC315-CB19-4FD3-9AE5-8E0CBF7929C5}">
      <dgm:prSet custT="1"/>
      <dgm:spPr/>
      <dgm:t>
        <a:bodyPr/>
        <a:lstStyle/>
        <a:p>
          <a:pPr marL="268288" marR="0" indent="-153988" defTabSz="622300" eaLnBrk="1" fontAlgn="auto" latinLnBrk="0" hangingPunct="1">
            <a:lnSpc>
              <a:spcPct val="100000"/>
            </a:lnSpc>
            <a:spcBef>
              <a:spcPct val="0"/>
            </a:spcBef>
            <a:spcAft>
              <a:spcPts val="1000"/>
            </a:spcAft>
            <a:buClrTx/>
            <a:buSzTx/>
            <a:buFontTx/>
            <a:buNone/>
            <a:tabLst>
              <a:tab pos="0" algn="l"/>
            </a:tabLst>
            <a:defRPr/>
          </a:pPr>
          <a:r>
            <a:rPr lang="es-ES" sz="1500" b="0" i="0" u="none" dirty="0">
              <a:latin typeface="Corbel" panose="020B0503020204020204" pitchFamily="34" charset="0"/>
            </a:rPr>
            <a:t>Otorgar mayores facilidades para cancelaciones o cambios de reservas</a:t>
          </a:r>
        </a:p>
      </dgm:t>
    </dgm:pt>
    <dgm:pt modelId="{2C8A09FD-F3FB-482F-8658-5C85F33AB677}" type="parTrans" cxnId="{92F15032-682F-4326-9152-3AECAF7044F3}">
      <dgm:prSet/>
      <dgm:spPr/>
      <dgm:t>
        <a:bodyPr/>
        <a:lstStyle/>
        <a:p>
          <a:endParaRPr lang="es-ES"/>
        </a:p>
      </dgm:t>
    </dgm:pt>
    <dgm:pt modelId="{5A052282-16FA-4663-BC87-0DE99223376F}" type="sibTrans" cxnId="{92F15032-682F-4326-9152-3AECAF7044F3}">
      <dgm:prSet/>
      <dgm:spPr/>
      <dgm:t>
        <a:bodyPr/>
        <a:lstStyle/>
        <a:p>
          <a:endParaRPr lang="es-ES"/>
        </a:p>
      </dgm:t>
    </dgm:pt>
    <dgm:pt modelId="{8F1F6AF8-4ECE-4F14-8C3A-D1880918989B}">
      <dgm:prSet custT="1"/>
      <dgm:spPr/>
      <dgm:t>
        <a:bodyPr/>
        <a:lstStyle/>
        <a:p>
          <a:pPr marL="268288" marR="0" indent="-153988" defTabSz="622300" eaLnBrk="1" fontAlgn="auto" latinLnBrk="0" hangingPunct="1">
            <a:lnSpc>
              <a:spcPct val="100000"/>
            </a:lnSpc>
            <a:spcBef>
              <a:spcPct val="0"/>
            </a:spcBef>
            <a:spcAft>
              <a:spcPts val="1000"/>
            </a:spcAft>
            <a:buClrTx/>
            <a:buSzTx/>
            <a:buFontTx/>
            <a:buNone/>
            <a:tabLst>
              <a:tab pos="0" algn="l"/>
            </a:tabLst>
            <a:defRPr/>
          </a:pPr>
          <a:r>
            <a:rPr lang="es-ES" sz="1500" b="0" i="0" u="none" dirty="0">
              <a:latin typeface="Corbel" panose="020B0503020204020204" pitchFamily="34" charset="0"/>
            </a:rPr>
            <a:t>Política de precios, en una primera etapa de recuperación, competitiva</a:t>
          </a:r>
        </a:p>
      </dgm:t>
    </dgm:pt>
    <dgm:pt modelId="{F32EA11C-2F07-4CFD-BAA3-9BB314D34AAF}" type="parTrans" cxnId="{6CB3FFB4-EA03-4DEB-8B9C-341604CA2468}">
      <dgm:prSet/>
      <dgm:spPr/>
      <dgm:t>
        <a:bodyPr/>
        <a:lstStyle/>
        <a:p>
          <a:endParaRPr lang="es-ES"/>
        </a:p>
      </dgm:t>
    </dgm:pt>
    <dgm:pt modelId="{DBF75E6F-770D-462D-8704-337F498748CC}" type="sibTrans" cxnId="{6CB3FFB4-EA03-4DEB-8B9C-341604CA2468}">
      <dgm:prSet/>
      <dgm:spPr/>
      <dgm:t>
        <a:bodyPr/>
        <a:lstStyle/>
        <a:p>
          <a:endParaRPr lang="es-ES"/>
        </a:p>
      </dgm:t>
    </dgm:pt>
    <dgm:pt modelId="{3944A944-4E73-489D-8158-CF11F87C7499}" type="pres">
      <dgm:prSet presAssocID="{8D6E614E-154B-49D1-89EE-7547F5472332}" presName="linearFlow" presStyleCnt="0">
        <dgm:presLayoutVars>
          <dgm:dir/>
          <dgm:animLvl val="lvl"/>
          <dgm:resizeHandles val="exact"/>
        </dgm:presLayoutVars>
      </dgm:prSet>
      <dgm:spPr/>
      <dgm:t>
        <a:bodyPr/>
        <a:lstStyle/>
        <a:p>
          <a:endParaRPr lang="es-ES"/>
        </a:p>
      </dgm:t>
    </dgm:pt>
    <dgm:pt modelId="{082F8ABC-1963-4D1D-8835-EE34D65AC7AB}" type="pres">
      <dgm:prSet presAssocID="{94AA39C2-0E7E-4F8A-B219-28A53B29770A}" presName="composite" presStyleCnt="0"/>
      <dgm:spPr/>
    </dgm:pt>
    <dgm:pt modelId="{70D27719-AC5C-42E1-921E-60EA71E0A5F3}" type="pres">
      <dgm:prSet presAssocID="{94AA39C2-0E7E-4F8A-B219-28A53B29770A}" presName="parentText" presStyleLbl="alignNode1" presStyleIdx="0" presStyleCnt="1" custScaleX="71376" custLinFactNeighborX="-8622" custLinFactNeighborY="-14209">
        <dgm:presLayoutVars>
          <dgm:chMax val="1"/>
          <dgm:bulletEnabled val="1"/>
        </dgm:presLayoutVars>
      </dgm:prSet>
      <dgm:spPr/>
      <dgm:t>
        <a:bodyPr/>
        <a:lstStyle/>
        <a:p>
          <a:endParaRPr lang="es-ES"/>
        </a:p>
      </dgm:t>
    </dgm:pt>
    <dgm:pt modelId="{281FC889-48FC-42DB-BA5F-EDE439754380}" type="pres">
      <dgm:prSet presAssocID="{94AA39C2-0E7E-4F8A-B219-28A53B29770A}" presName="descendantText" presStyleLbl="alignAcc1" presStyleIdx="0" presStyleCnt="1" custScaleX="102785" custScaleY="182507" custLinFactNeighborX="-5908" custLinFactNeighborY="4100">
        <dgm:presLayoutVars>
          <dgm:bulletEnabled val="1"/>
        </dgm:presLayoutVars>
      </dgm:prSet>
      <dgm:spPr/>
      <dgm:t>
        <a:bodyPr/>
        <a:lstStyle/>
        <a:p>
          <a:endParaRPr lang="es-ES"/>
        </a:p>
      </dgm:t>
    </dgm:pt>
  </dgm:ptLst>
  <dgm:cxnLst>
    <dgm:cxn modelId="{367AB358-D006-4BC2-ABC1-808E3692F03E}" type="presOf" srcId="{7CBDB09D-51DD-4943-BFA5-772EB29F3A4F}" destId="{281FC889-48FC-42DB-BA5F-EDE439754380}" srcOrd="0" destOrd="9" presId="urn:microsoft.com/office/officeart/2005/8/layout/chevron2"/>
    <dgm:cxn modelId="{1DAB5416-F04F-458B-AE2E-61FD9C795A95}" type="presOf" srcId="{8D6E614E-154B-49D1-89EE-7547F5472332}" destId="{3944A944-4E73-489D-8158-CF11F87C7499}" srcOrd="0" destOrd="0" presId="urn:microsoft.com/office/officeart/2005/8/layout/chevron2"/>
    <dgm:cxn modelId="{D8F31FB5-FFAE-472F-A99F-D5C8A89B3840}" srcId="{94AA39C2-0E7E-4F8A-B219-28A53B29770A}" destId="{82D18765-3172-4CCA-B1DC-33C1B08337FE}" srcOrd="8" destOrd="0" parTransId="{84B8ACC2-D362-42FD-849C-276EF725D9E0}" sibTransId="{928EEEA5-4492-44D5-8596-4548E1042652}"/>
    <dgm:cxn modelId="{51DBE5F0-ECD9-4900-8C71-50329E5D4444}" srcId="{94AA39C2-0E7E-4F8A-B219-28A53B29770A}" destId="{66578DC9-E607-4202-B554-5778AF3E4C25}" srcOrd="0" destOrd="0" parTransId="{5BA95215-5829-4ACB-8A50-4FAE13E33EF4}" sibTransId="{EFC3CDC5-9052-4F0B-8676-D5076E626061}"/>
    <dgm:cxn modelId="{E0A13238-E8C0-4510-8D76-E557317CB428}" type="presOf" srcId="{66578DC9-E607-4202-B554-5778AF3E4C25}" destId="{281FC889-48FC-42DB-BA5F-EDE439754380}" srcOrd="0" destOrd="0" presId="urn:microsoft.com/office/officeart/2005/8/layout/chevron2"/>
    <dgm:cxn modelId="{233BCD25-173E-46E9-829A-47B6EC26537F}" srcId="{94AA39C2-0E7E-4F8A-B219-28A53B29770A}" destId="{78AE387D-6240-4144-AA78-F47824610539}" srcOrd="3" destOrd="0" parTransId="{79ADDAA6-A9CA-4F18-9190-65D63C7D3EE3}" sibTransId="{C21CA602-1D47-41C5-ACFD-B65EA3CEDCB1}"/>
    <dgm:cxn modelId="{9F1E863E-E961-4F20-BCD1-5F84CE856B71}" type="presOf" srcId="{9E8B36D7-540D-4E30-82A2-F90F9F111015}" destId="{281FC889-48FC-42DB-BA5F-EDE439754380}" srcOrd="0" destOrd="1" presId="urn:microsoft.com/office/officeart/2005/8/layout/chevron2"/>
    <dgm:cxn modelId="{78166CF7-BCD3-4BF2-B694-2609FD8410D7}" srcId="{8D6E614E-154B-49D1-89EE-7547F5472332}" destId="{94AA39C2-0E7E-4F8A-B219-28A53B29770A}" srcOrd="0" destOrd="0" parTransId="{67D55DBD-1F54-41CD-A9A2-5A406EEF3F09}" sibTransId="{C1271E4A-D9B7-4133-9BF3-C709DEEEA8DD}"/>
    <dgm:cxn modelId="{DF1D25D6-D5C4-4536-90D2-44B41A6345CF}" type="presOf" srcId="{8AEECE40-2C4E-4478-8598-DF86739C4121}" destId="{281FC889-48FC-42DB-BA5F-EDE439754380}" srcOrd="0" destOrd="5" presId="urn:microsoft.com/office/officeart/2005/8/layout/chevron2"/>
    <dgm:cxn modelId="{826BC700-1647-48CC-A64C-83909946ED89}" srcId="{94AA39C2-0E7E-4F8A-B219-28A53B29770A}" destId="{7CBDB09D-51DD-4943-BFA5-772EB29F3A4F}" srcOrd="9" destOrd="0" parTransId="{CC641403-AF48-4DE8-ABEF-F06EA5D80F59}" sibTransId="{DA4E8D28-9960-4828-B645-CCCAB24DC4B9}"/>
    <dgm:cxn modelId="{14876567-37F2-4DE0-9780-628E3D1AEAC1}" type="presOf" srcId="{A3F91AB6-F765-4A6F-AF75-D98FD8FFC253}" destId="{281FC889-48FC-42DB-BA5F-EDE439754380}" srcOrd="0" destOrd="7" presId="urn:microsoft.com/office/officeart/2005/8/layout/chevron2"/>
    <dgm:cxn modelId="{F5DEF275-80E6-4AEC-81CF-2B5CF5B42E92}" type="presOf" srcId="{449AC315-CB19-4FD3-9AE5-8E0CBF7929C5}" destId="{281FC889-48FC-42DB-BA5F-EDE439754380}" srcOrd="0" destOrd="4" presId="urn:microsoft.com/office/officeart/2005/8/layout/chevron2"/>
    <dgm:cxn modelId="{CA236ACE-97F3-4688-9158-4602767BC262}" type="presOf" srcId="{82D18765-3172-4CCA-B1DC-33C1B08337FE}" destId="{281FC889-48FC-42DB-BA5F-EDE439754380}" srcOrd="0" destOrd="8" presId="urn:microsoft.com/office/officeart/2005/8/layout/chevron2"/>
    <dgm:cxn modelId="{EE1AAB68-B098-41DA-B5CD-6EC75C8C49A7}" type="presOf" srcId="{94AA39C2-0E7E-4F8A-B219-28A53B29770A}" destId="{70D27719-AC5C-42E1-921E-60EA71E0A5F3}" srcOrd="0" destOrd="0" presId="urn:microsoft.com/office/officeart/2005/8/layout/chevron2"/>
    <dgm:cxn modelId="{7C76253D-0BA0-4501-84FF-C71710B2B54E}" srcId="{94AA39C2-0E7E-4F8A-B219-28A53B29770A}" destId="{C4265ECD-7CE6-43DB-9A93-3A59AED13C6C}" srcOrd="2" destOrd="0" parTransId="{CC8BE07A-EEEB-4F42-88A0-2EE30235BBD0}" sibTransId="{77748ABE-8CC5-42C3-B689-6F34DF5686E2}"/>
    <dgm:cxn modelId="{92F15032-682F-4326-9152-3AECAF7044F3}" srcId="{94AA39C2-0E7E-4F8A-B219-28A53B29770A}" destId="{449AC315-CB19-4FD3-9AE5-8E0CBF7929C5}" srcOrd="4" destOrd="0" parTransId="{2C8A09FD-F3FB-482F-8658-5C85F33AB677}" sibTransId="{5A052282-16FA-4663-BC87-0DE99223376F}"/>
    <dgm:cxn modelId="{6925793E-F76C-48F2-A812-0E8FFCFC5823}" type="presOf" srcId="{C4265ECD-7CE6-43DB-9A93-3A59AED13C6C}" destId="{281FC889-48FC-42DB-BA5F-EDE439754380}" srcOrd="0" destOrd="2" presId="urn:microsoft.com/office/officeart/2005/8/layout/chevron2"/>
    <dgm:cxn modelId="{A61DCF43-98FF-4EFE-A10A-28B4F3174E6F}" type="presOf" srcId="{78AE387D-6240-4144-AA78-F47824610539}" destId="{281FC889-48FC-42DB-BA5F-EDE439754380}" srcOrd="0" destOrd="3" presId="urn:microsoft.com/office/officeart/2005/8/layout/chevron2"/>
    <dgm:cxn modelId="{F08D1795-B91F-430C-8197-C02586A247AA}" type="presOf" srcId="{8F1F6AF8-4ECE-4F14-8C3A-D1880918989B}" destId="{281FC889-48FC-42DB-BA5F-EDE439754380}" srcOrd="0" destOrd="6" presId="urn:microsoft.com/office/officeart/2005/8/layout/chevron2"/>
    <dgm:cxn modelId="{6CB3FFB4-EA03-4DEB-8B9C-341604CA2468}" srcId="{94AA39C2-0E7E-4F8A-B219-28A53B29770A}" destId="{8F1F6AF8-4ECE-4F14-8C3A-D1880918989B}" srcOrd="6" destOrd="0" parTransId="{F32EA11C-2F07-4CFD-BAA3-9BB314D34AAF}" sibTransId="{DBF75E6F-770D-462D-8704-337F498748CC}"/>
    <dgm:cxn modelId="{D9EFF76D-AA5C-46E6-9276-EB1100E34CE1}" srcId="{94AA39C2-0E7E-4F8A-B219-28A53B29770A}" destId="{9E8B36D7-540D-4E30-82A2-F90F9F111015}" srcOrd="1" destOrd="0" parTransId="{F3B4E968-7F26-4C91-9D6C-D927EEC211D9}" sibTransId="{5E0B2D2C-401F-4306-91FD-8955937AF9B1}"/>
    <dgm:cxn modelId="{F197F530-4F73-4A68-B191-7DF9A64ED119}" srcId="{94AA39C2-0E7E-4F8A-B219-28A53B29770A}" destId="{8AEECE40-2C4E-4478-8598-DF86739C4121}" srcOrd="5" destOrd="0" parTransId="{406CD5A2-5151-4F24-82EF-53D2E878CF59}" sibTransId="{9DB1C94E-3525-41F1-894A-CB9EC71C89A1}"/>
    <dgm:cxn modelId="{B061CA59-EB56-49E7-8018-D9A4421EF9E6}" srcId="{94AA39C2-0E7E-4F8A-B219-28A53B29770A}" destId="{A3F91AB6-F765-4A6F-AF75-D98FD8FFC253}" srcOrd="7" destOrd="0" parTransId="{D7D36189-C686-4061-82C2-132EFB396606}" sibTransId="{9160D743-4264-48DE-A78E-1E55DEA88B02}"/>
    <dgm:cxn modelId="{6A294258-2ACE-4A9B-BAB1-DB47A3D329AE}" type="presParOf" srcId="{3944A944-4E73-489D-8158-CF11F87C7499}" destId="{082F8ABC-1963-4D1D-8835-EE34D65AC7AB}" srcOrd="0" destOrd="0" presId="urn:microsoft.com/office/officeart/2005/8/layout/chevron2"/>
    <dgm:cxn modelId="{CCD49EEC-0F3D-48B3-BE9B-E96EA8C1472E}" type="presParOf" srcId="{082F8ABC-1963-4D1D-8835-EE34D65AC7AB}" destId="{70D27719-AC5C-42E1-921E-60EA71E0A5F3}" srcOrd="0" destOrd="0" presId="urn:microsoft.com/office/officeart/2005/8/layout/chevron2"/>
    <dgm:cxn modelId="{7CE718A7-CE2F-4256-88B9-044B48B9795D}" type="presParOf" srcId="{082F8ABC-1963-4D1D-8835-EE34D65AC7AB}" destId="{281FC889-48FC-42DB-BA5F-EDE43975438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6E614E-154B-49D1-89EE-7547F5472332}" type="doc">
      <dgm:prSet loTypeId="urn:microsoft.com/office/officeart/2005/8/layout/default#2" loCatId="list" qsTypeId="urn:microsoft.com/office/officeart/2005/8/quickstyle/simple1" qsCatId="simple" csTypeId="urn:microsoft.com/office/officeart/2005/8/colors/colorful2" csCatId="colorful" phldr="1"/>
      <dgm:spPr/>
      <dgm:t>
        <a:bodyPr/>
        <a:lstStyle/>
        <a:p>
          <a:endParaRPr lang="es-ES"/>
        </a:p>
      </dgm:t>
    </dgm:pt>
    <dgm:pt modelId="{94AA39C2-0E7E-4F8A-B219-28A53B29770A}">
      <dgm:prSet phldrT="[Texto]" custT="1"/>
      <dgm:spPr/>
      <dgm:t>
        <a:bodyPr/>
        <a:lstStyle/>
        <a:p>
          <a:pPr algn="l">
            <a:spcBef>
              <a:spcPct val="0"/>
            </a:spcBef>
            <a:spcAft>
              <a:spcPct val="35000"/>
            </a:spcAft>
          </a:pPr>
          <a:r>
            <a:rPr lang="es-ES" sz="3200" b="1" dirty="0" smtClean="0">
              <a:solidFill>
                <a:schemeClr val="bg1"/>
              </a:solidFill>
              <a:latin typeface="Corbel" pitchFamily="34" charset="0"/>
            </a:rPr>
            <a:t>La necesidad de apostar por un nuevo modelo</a:t>
          </a:r>
        </a:p>
        <a:p>
          <a:pPr algn="ctr">
            <a:spcBef>
              <a:spcPct val="0"/>
            </a:spcBef>
            <a:spcAft>
              <a:spcPct val="35000"/>
            </a:spcAft>
          </a:pPr>
          <a:endParaRPr lang="es-ES" sz="2400" b="1" i="0" u="none" dirty="0" smtClean="0">
            <a:solidFill>
              <a:schemeClr val="bg1"/>
            </a:solidFill>
            <a:latin typeface="Corbel" pitchFamily="34" charset="0"/>
          </a:endParaRPr>
        </a:p>
        <a:p>
          <a:pPr algn="just">
            <a:spcBef>
              <a:spcPct val="0"/>
            </a:spcBef>
            <a:spcAft>
              <a:spcPct val="35000"/>
            </a:spcAft>
          </a:pPr>
          <a:r>
            <a:rPr lang="es-ES" sz="2400" b="1" i="0" u="none" dirty="0" smtClean="0">
              <a:latin typeface="Corbel" panose="020B0503020204020204" pitchFamily="34" charset="0"/>
            </a:rPr>
            <a:t>La situación provocada por la pandemia a nivel </a:t>
          </a:r>
          <a:r>
            <a:rPr lang="es-ES" sz="2400" b="1" i="0" u="none" dirty="0" smtClean="0">
              <a:latin typeface="Corbel" panose="020B0503020204020204" pitchFamily="34" charset="0"/>
            </a:rPr>
            <a:t>mundial </a:t>
          </a:r>
          <a:r>
            <a:rPr lang="es-ES" sz="2400" b="1" i="0" u="none" dirty="0" smtClean="0">
              <a:latin typeface="Corbel" panose="020B0503020204020204" pitchFamily="34" charset="0"/>
            </a:rPr>
            <a:t>abre un nuevo escenario para el futuro de la Costa del Sol. </a:t>
          </a:r>
          <a:r>
            <a:rPr lang="es-ES" sz="2400" b="1" i="0" u="none" dirty="0" smtClean="0">
              <a:latin typeface="Corbel" panose="020B0503020204020204" pitchFamily="34" charset="0"/>
            </a:rPr>
            <a:t>Una </a:t>
          </a:r>
          <a:r>
            <a:rPr lang="es-ES" sz="2400" b="1" i="0" u="none" dirty="0" smtClean="0">
              <a:latin typeface="Corbel" panose="020B0503020204020204" pitchFamily="34" charset="0"/>
            </a:rPr>
            <a:t>nueva situación que hay que afrontar con un nuevo modelo, donde la Inteligencia Turística debe jugar un papel esencial para que las empresas y destinos puedan diseñar sus acciones de competitividad y de marketing de la forma más eficiente. Un modelo donde la información, los datos, </a:t>
          </a:r>
          <a:r>
            <a:rPr lang="es-ES" sz="2400" b="1" i="0" u="none" dirty="0" smtClean="0">
              <a:latin typeface="Corbel" panose="020B0503020204020204" pitchFamily="34" charset="0"/>
            </a:rPr>
            <a:t>sean </a:t>
          </a:r>
          <a:r>
            <a:rPr lang="es-ES" sz="2400" b="1" i="0" u="none" dirty="0" smtClean="0">
              <a:latin typeface="Corbel" panose="020B0503020204020204" pitchFamily="34" charset="0"/>
            </a:rPr>
            <a:t>públicos y </a:t>
          </a:r>
          <a:r>
            <a:rPr lang="es-ES" sz="2400" b="1" i="0" u="none" dirty="0" smtClean="0">
              <a:latin typeface="Corbel" panose="020B0503020204020204" pitchFamily="34" charset="0"/>
            </a:rPr>
            <a:t>transparentes </a:t>
          </a:r>
          <a:r>
            <a:rPr lang="es-ES" sz="2400" b="1" i="0" u="none" dirty="0" smtClean="0">
              <a:latin typeface="Corbel" panose="020B0503020204020204" pitchFamily="34" charset="0"/>
            </a:rPr>
            <a:t>y se </a:t>
          </a:r>
          <a:r>
            <a:rPr lang="es-ES" sz="2400" b="1" i="0" u="none" dirty="0" smtClean="0">
              <a:latin typeface="Corbel" panose="020B0503020204020204" pitchFamily="34" charset="0"/>
            </a:rPr>
            <a:t>llegue </a:t>
          </a:r>
          <a:r>
            <a:rPr lang="es-ES" sz="2400" b="1" i="0" u="none" dirty="0" smtClean="0">
              <a:latin typeface="Corbel" panose="020B0503020204020204" pitchFamily="34" charset="0"/>
            </a:rPr>
            <a:t>a decisiones coordinadas y consensuadas entre los organismos públicos y </a:t>
          </a:r>
          <a:r>
            <a:rPr lang="es-ES" sz="2400" b="1" i="0" u="none" dirty="0" smtClean="0">
              <a:latin typeface="Corbel" panose="020B0503020204020204" pitchFamily="34" charset="0"/>
            </a:rPr>
            <a:t>con </a:t>
          </a:r>
          <a:r>
            <a:rPr lang="es-ES" sz="2400" b="1" i="0" u="none" dirty="0" smtClean="0">
              <a:latin typeface="Corbel" panose="020B0503020204020204" pitchFamily="34" charset="0"/>
            </a:rPr>
            <a:t>las empresas privadas.</a:t>
          </a:r>
          <a:endParaRPr lang="es-ES" sz="2400" b="1" dirty="0">
            <a:latin typeface="Corbel" panose="020B0503020204020204" pitchFamily="34" charset="0"/>
          </a:endParaRPr>
        </a:p>
      </dgm:t>
    </dgm:pt>
    <dgm:pt modelId="{67D55DBD-1F54-41CD-A9A2-5A406EEF3F09}" type="parTrans" cxnId="{78166CF7-BCD3-4BF2-B694-2609FD8410D7}">
      <dgm:prSet/>
      <dgm:spPr/>
      <dgm:t>
        <a:bodyPr/>
        <a:lstStyle/>
        <a:p>
          <a:endParaRPr lang="es-ES"/>
        </a:p>
      </dgm:t>
    </dgm:pt>
    <dgm:pt modelId="{C1271E4A-D9B7-4133-9BF3-C709DEEEA8DD}" type="sibTrans" cxnId="{78166CF7-BCD3-4BF2-B694-2609FD8410D7}">
      <dgm:prSet/>
      <dgm:spPr/>
      <dgm:t>
        <a:bodyPr/>
        <a:lstStyle/>
        <a:p>
          <a:endParaRPr lang="es-ES"/>
        </a:p>
      </dgm:t>
    </dgm:pt>
    <dgm:pt modelId="{47814DA3-4165-4CE0-93D2-09B709021553}" type="pres">
      <dgm:prSet presAssocID="{8D6E614E-154B-49D1-89EE-7547F5472332}" presName="diagram" presStyleCnt="0">
        <dgm:presLayoutVars>
          <dgm:dir/>
          <dgm:resizeHandles val="exact"/>
        </dgm:presLayoutVars>
      </dgm:prSet>
      <dgm:spPr/>
      <dgm:t>
        <a:bodyPr/>
        <a:lstStyle/>
        <a:p>
          <a:endParaRPr lang="es-ES"/>
        </a:p>
      </dgm:t>
    </dgm:pt>
    <dgm:pt modelId="{695A2DB7-5805-42AF-8A6A-5D5A6F330AAB}" type="pres">
      <dgm:prSet presAssocID="{94AA39C2-0E7E-4F8A-B219-28A53B29770A}" presName="node" presStyleLbl="node1" presStyleIdx="0" presStyleCnt="1">
        <dgm:presLayoutVars>
          <dgm:bulletEnabled val="1"/>
        </dgm:presLayoutVars>
      </dgm:prSet>
      <dgm:spPr/>
      <dgm:t>
        <a:bodyPr/>
        <a:lstStyle/>
        <a:p>
          <a:endParaRPr lang="es-ES"/>
        </a:p>
      </dgm:t>
    </dgm:pt>
  </dgm:ptLst>
  <dgm:cxnLst>
    <dgm:cxn modelId="{319973F3-D8D5-45CB-8D37-3FE8241ABC0B}" type="presOf" srcId="{94AA39C2-0E7E-4F8A-B219-28A53B29770A}" destId="{695A2DB7-5805-42AF-8A6A-5D5A6F330AAB}" srcOrd="0" destOrd="0" presId="urn:microsoft.com/office/officeart/2005/8/layout/default#2"/>
    <dgm:cxn modelId="{F981665F-09B0-4137-83A6-FE19FD8FF31A}" type="presOf" srcId="{8D6E614E-154B-49D1-89EE-7547F5472332}" destId="{47814DA3-4165-4CE0-93D2-09B709021553}" srcOrd="0" destOrd="0" presId="urn:microsoft.com/office/officeart/2005/8/layout/default#2"/>
    <dgm:cxn modelId="{78166CF7-BCD3-4BF2-B694-2609FD8410D7}" srcId="{8D6E614E-154B-49D1-89EE-7547F5472332}" destId="{94AA39C2-0E7E-4F8A-B219-28A53B29770A}" srcOrd="0" destOrd="0" parTransId="{67D55DBD-1F54-41CD-A9A2-5A406EEF3F09}" sibTransId="{C1271E4A-D9B7-4133-9BF3-C709DEEEA8DD}"/>
    <dgm:cxn modelId="{B5464F83-1E2A-43AE-9C25-88B2720CCB79}" type="presParOf" srcId="{47814DA3-4165-4CE0-93D2-09B709021553}" destId="{695A2DB7-5805-42AF-8A6A-5D5A6F330AAB}"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752AFF8-DCE8-4096-9208-09EB08A0C60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S"/>
        </a:p>
      </dgm:t>
    </dgm:pt>
    <dgm:pt modelId="{B0970A69-BAE1-4B50-9277-0EC3EA4009CE}">
      <dgm:prSet phldrT="[Texto]"/>
      <dgm:spPr/>
      <dgm:t>
        <a:bodyPr/>
        <a:lstStyle/>
        <a:p>
          <a:r>
            <a:rPr lang="es-ES" b="1" dirty="0" smtClean="0"/>
            <a:t>Nuevo modelo turístico</a:t>
          </a:r>
          <a:endParaRPr lang="es-ES" b="1" dirty="0"/>
        </a:p>
      </dgm:t>
    </dgm:pt>
    <dgm:pt modelId="{2668539E-9BE8-4313-802B-182A069E33C7}" type="parTrans" cxnId="{A87B40E6-50B3-47A7-8512-E72E85BF28E4}">
      <dgm:prSet/>
      <dgm:spPr/>
      <dgm:t>
        <a:bodyPr/>
        <a:lstStyle/>
        <a:p>
          <a:endParaRPr lang="es-ES"/>
        </a:p>
      </dgm:t>
    </dgm:pt>
    <dgm:pt modelId="{45D4B73B-8D46-48DF-8FE2-E1C2C6F8066F}" type="sibTrans" cxnId="{A87B40E6-50B3-47A7-8512-E72E85BF28E4}">
      <dgm:prSet/>
      <dgm:spPr/>
      <dgm:t>
        <a:bodyPr/>
        <a:lstStyle/>
        <a:p>
          <a:endParaRPr lang="es-ES"/>
        </a:p>
      </dgm:t>
    </dgm:pt>
    <dgm:pt modelId="{8FB11923-30ED-488F-BAD7-C54367CA2207}">
      <dgm:prSet phldrT="[Texto]" custT="1"/>
      <dgm:spPr/>
      <dgm:t>
        <a:bodyPr/>
        <a:lstStyle/>
        <a:p>
          <a:r>
            <a:rPr lang="es-ES" sz="2800" dirty="0" smtClean="0"/>
            <a:t>Rentabilidad</a:t>
          </a:r>
          <a:endParaRPr lang="es-ES" sz="2800" dirty="0"/>
        </a:p>
      </dgm:t>
    </dgm:pt>
    <dgm:pt modelId="{9986DCB7-C2D1-445B-9E8D-D7FFFA990BC1}" type="parTrans" cxnId="{497C374F-10AB-4DA2-A45E-F21CD3790F8A}">
      <dgm:prSet/>
      <dgm:spPr/>
      <dgm:t>
        <a:bodyPr/>
        <a:lstStyle/>
        <a:p>
          <a:endParaRPr lang="es-ES"/>
        </a:p>
      </dgm:t>
    </dgm:pt>
    <dgm:pt modelId="{5FCF82D6-480D-4A5E-8868-0180E4803FD9}" type="sibTrans" cxnId="{497C374F-10AB-4DA2-A45E-F21CD3790F8A}">
      <dgm:prSet/>
      <dgm:spPr/>
      <dgm:t>
        <a:bodyPr/>
        <a:lstStyle/>
        <a:p>
          <a:endParaRPr lang="es-ES"/>
        </a:p>
      </dgm:t>
    </dgm:pt>
    <dgm:pt modelId="{5CF033D5-9E82-4B3C-A0B1-922BCBB77F34}">
      <dgm:prSet phldrT="[Texto]" custT="1"/>
      <dgm:spPr/>
      <dgm:t>
        <a:bodyPr/>
        <a:lstStyle/>
        <a:p>
          <a:r>
            <a:rPr lang="es-ES" sz="2800" dirty="0" smtClean="0"/>
            <a:t>Sostenibilidad</a:t>
          </a:r>
          <a:endParaRPr lang="es-ES" sz="2800" dirty="0"/>
        </a:p>
      </dgm:t>
    </dgm:pt>
    <dgm:pt modelId="{76858089-F30E-46E3-A1C0-B57A1F091870}" type="parTrans" cxnId="{56778E6E-308D-42CD-9477-1AB752DFF644}">
      <dgm:prSet/>
      <dgm:spPr/>
      <dgm:t>
        <a:bodyPr/>
        <a:lstStyle/>
        <a:p>
          <a:endParaRPr lang="es-ES"/>
        </a:p>
      </dgm:t>
    </dgm:pt>
    <dgm:pt modelId="{C86EB6C2-C3F1-466F-A227-63E8F6D2AA55}" type="sibTrans" cxnId="{56778E6E-308D-42CD-9477-1AB752DFF644}">
      <dgm:prSet/>
      <dgm:spPr/>
      <dgm:t>
        <a:bodyPr/>
        <a:lstStyle/>
        <a:p>
          <a:endParaRPr lang="es-ES"/>
        </a:p>
      </dgm:t>
    </dgm:pt>
    <dgm:pt modelId="{02B9E526-98EC-45BC-874D-A0E50E20EA82}">
      <dgm:prSet phldrT="[Texto]" custT="1"/>
      <dgm:spPr/>
      <dgm:t>
        <a:bodyPr/>
        <a:lstStyle/>
        <a:p>
          <a:r>
            <a:rPr lang="es-ES" sz="2800" dirty="0" smtClean="0"/>
            <a:t>Despoblación / </a:t>
          </a:r>
          <a:r>
            <a:rPr lang="es-ES" sz="2800" dirty="0" smtClean="0"/>
            <a:t>Masificación</a:t>
          </a:r>
          <a:endParaRPr lang="es-ES" sz="2800" dirty="0"/>
        </a:p>
      </dgm:t>
    </dgm:pt>
    <dgm:pt modelId="{D250FF4B-470C-41D0-81CD-0E2EB06BD934}" type="parTrans" cxnId="{AF75A2C5-A171-4230-96A4-5BE0AB1F2551}">
      <dgm:prSet/>
      <dgm:spPr/>
      <dgm:t>
        <a:bodyPr/>
        <a:lstStyle/>
        <a:p>
          <a:endParaRPr lang="es-ES"/>
        </a:p>
      </dgm:t>
    </dgm:pt>
    <dgm:pt modelId="{162E328C-BF7A-4088-BD51-0BD240202F3B}" type="sibTrans" cxnId="{AF75A2C5-A171-4230-96A4-5BE0AB1F2551}">
      <dgm:prSet/>
      <dgm:spPr/>
      <dgm:t>
        <a:bodyPr/>
        <a:lstStyle/>
        <a:p>
          <a:endParaRPr lang="es-ES"/>
        </a:p>
      </dgm:t>
    </dgm:pt>
    <dgm:pt modelId="{D6063418-E546-4B59-8F0A-2672BE793A90}">
      <dgm:prSet phldrT="[Texto]" custT="1"/>
      <dgm:spPr/>
      <dgm:t>
        <a:bodyPr/>
        <a:lstStyle/>
        <a:p>
          <a:r>
            <a:rPr lang="es-ES" sz="1800" b="1" dirty="0" err="1" smtClean="0"/>
            <a:t>Marketplace</a:t>
          </a:r>
          <a:endParaRPr lang="es-ES" sz="1800" b="1" dirty="0"/>
        </a:p>
      </dgm:t>
    </dgm:pt>
    <dgm:pt modelId="{9AAA9735-CDE3-4115-AF36-207BDC0C3A3D}" type="parTrans" cxnId="{96507DE9-A7AC-4232-AA96-1B0836DD0E45}">
      <dgm:prSet/>
      <dgm:spPr/>
      <dgm:t>
        <a:bodyPr/>
        <a:lstStyle/>
        <a:p>
          <a:endParaRPr lang="es-ES"/>
        </a:p>
      </dgm:t>
    </dgm:pt>
    <dgm:pt modelId="{B10D171C-C138-4497-8D71-F7CC89DC3115}" type="sibTrans" cxnId="{96507DE9-A7AC-4232-AA96-1B0836DD0E45}">
      <dgm:prSet/>
      <dgm:spPr/>
      <dgm:t>
        <a:bodyPr/>
        <a:lstStyle/>
        <a:p>
          <a:endParaRPr lang="es-ES"/>
        </a:p>
      </dgm:t>
    </dgm:pt>
    <dgm:pt modelId="{D19BDE75-5088-4925-B6E4-0AB6132D1714}">
      <dgm:prSet phldrT="[Texto]" custT="1"/>
      <dgm:spPr/>
      <dgm:t>
        <a:bodyPr/>
        <a:lstStyle/>
        <a:p>
          <a:r>
            <a:rPr lang="es-ES" sz="1800" b="1" dirty="0" smtClean="0"/>
            <a:t>Costa del Sol Destino Turístico Inteligente</a:t>
          </a:r>
          <a:endParaRPr lang="es-ES" sz="1800" b="1" dirty="0"/>
        </a:p>
      </dgm:t>
    </dgm:pt>
    <dgm:pt modelId="{F1CC2C72-87C2-4D7C-B5E4-3F8E6EB038CE}" type="parTrans" cxnId="{E7D882A3-7B44-4725-8FCF-E0EF0C1BF036}">
      <dgm:prSet/>
      <dgm:spPr/>
      <dgm:t>
        <a:bodyPr/>
        <a:lstStyle/>
        <a:p>
          <a:endParaRPr lang="es-ES"/>
        </a:p>
      </dgm:t>
    </dgm:pt>
    <dgm:pt modelId="{7C68E002-7FFB-40B2-8854-68304067A309}" type="sibTrans" cxnId="{E7D882A3-7B44-4725-8FCF-E0EF0C1BF036}">
      <dgm:prSet/>
      <dgm:spPr/>
      <dgm:t>
        <a:bodyPr/>
        <a:lstStyle/>
        <a:p>
          <a:endParaRPr lang="es-ES"/>
        </a:p>
      </dgm:t>
    </dgm:pt>
    <dgm:pt modelId="{5717661B-2AA8-41AC-B859-56482F9C54B7}">
      <dgm:prSet phldrT="[Texto]" custT="1"/>
      <dgm:spPr/>
      <dgm:t>
        <a:bodyPr/>
        <a:lstStyle/>
        <a:p>
          <a:r>
            <a:rPr lang="es-ES" sz="1800" b="1" dirty="0" smtClean="0"/>
            <a:t>Control de flujos</a:t>
          </a:r>
          <a:endParaRPr lang="es-ES" sz="1800" b="1" dirty="0"/>
        </a:p>
      </dgm:t>
    </dgm:pt>
    <dgm:pt modelId="{C7AA18AC-B148-46D4-96E1-4B5EEDF97A13}" type="parTrans" cxnId="{0BC5F8A5-BD40-48C2-BA3F-1C73FBDB848E}">
      <dgm:prSet/>
      <dgm:spPr/>
      <dgm:t>
        <a:bodyPr/>
        <a:lstStyle/>
        <a:p>
          <a:endParaRPr lang="es-ES"/>
        </a:p>
      </dgm:t>
    </dgm:pt>
    <dgm:pt modelId="{121609CC-EA16-4B72-8E19-0A0791F08156}" type="sibTrans" cxnId="{0BC5F8A5-BD40-48C2-BA3F-1C73FBDB848E}">
      <dgm:prSet/>
      <dgm:spPr/>
      <dgm:t>
        <a:bodyPr/>
        <a:lstStyle/>
        <a:p>
          <a:endParaRPr lang="es-ES"/>
        </a:p>
      </dgm:t>
    </dgm:pt>
    <dgm:pt modelId="{02553D78-8CFC-45A6-B680-541DC70CA66B}" type="pres">
      <dgm:prSet presAssocID="{5752AFF8-DCE8-4096-9208-09EB08A0C601}" presName="hierChild1" presStyleCnt="0">
        <dgm:presLayoutVars>
          <dgm:orgChart val="1"/>
          <dgm:chPref val="1"/>
          <dgm:dir/>
          <dgm:animOne val="branch"/>
          <dgm:animLvl val="lvl"/>
          <dgm:resizeHandles/>
        </dgm:presLayoutVars>
      </dgm:prSet>
      <dgm:spPr/>
      <dgm:t>
        <a:bodyPr/>
        <a:lstStyle/>
        <a:p>
          <a:endParaRPr lang="es-ES"/>
        </a:p>
      </dgm:t>
    </dgm:pt>
    <dgm:pt modelId="{C9D9A3B9-7CB5-4542-A0B2-6A26627BED03}" type="pres">
      <dgm:prSet presAssocID="{B0970A69-BAE1-4B50-9277-0EC3EA4009CE}" presName="hierRoot1" presStyleCnt="0">
        <dgm:presLayoutVars>
          <dgm:hierBranch val="init"/>
        </dgm:presLayoutVars>
      </dgm:prSet>
      <dgm:spPr/>
    </dgm:pt>
    <dgm:pt modelId="{3291084C-8720-499E-890B-E58C99A07B6C}" type="pres">
      <dgm:prSet presAssocID="{B0970A69-BAE1-4B50-9277-0EC3EA4009CE}" presName="rootComposite1" presStyleCnt="0"/>
      <dgm:spPr/>
    </dgm:pt>
    <dgm:pt modelId="{C0B70E38-4593-4EFC-8A62-E0DB61799FBF}" type="pres">
      <dgm:prSet presAssocID="{B0970A69-BAE1-4B50-9277-0EC3EA4009CE}" presName="rootText1" presStyleLbl="node0" presStyleIdx="0" presStyleCnt="1" custScaleX="124622">
        <dgm:presLayoutVars>
          <dgm:chPref val="3"/>
        </dgm:presLayoutVars>
      </dgm:prSet>
      <dgm:spPr/>
      <dgm:t>
        <a:bodyPr/>
        <a:lstStyle/>
        <a:p>
          <a:endParaRPr lang="es-ES"/>
        </a:p>
      </dgm:t>
    </dgm:pt>
    <dgm:pt modelId="{1F132154-0E2F-4D1B-B2B6-020DB3B9058D}" type="pres">
      <dgm:prSet presAssocID="{B0970A69-BAE1-4B50-9277-0EC3EA4009CE}" presName="rootConnector1" presStyleLbl="node1" presStyleIdx="0" presStyleCnt="0"/>
      <dgm:spPr/>
      <dgm:t>
        <a:bodyPr/>
        <a:lstStyle/>
        <a:p>
          <a:endParaRPr lang="es-ES"/>
        </a:p>
      </dgm:t>
    </dgm:pt>
    <dgm:pt modelId="{7612C681-10BB-4A0C-B0F9-9C6CC3EC66B8}" type="pres">
      <dgm:prSet presAssocID="{B0970A69-BAE1-4B50-9277-0EC3EA4009CE}" presName="hierChild2" presStyleCnt="0"/>
      <dgm:spPr/>
    </dgm:pt>
    <dgm:pt modelId="{7268132B-69E0-4C85-914E-CCA15DC0E7B7}" type="pres">
      <dgm:prSet presAssocID="{9986DCB7-C2D1-445B-9E8D-D7FFFA990BC1}" presName="Name37" presStyleLbl="parChTrans1D2" presStyleIdx="0" presStyleCnt="3"/>
      <dgm:spPr/>
      <dgm:t>
        <a:bodyPr/>
        <a:lstStyle/>
        <a:p>
          <a:endParaRPr lang="es-ES"/>
        </a:p>
      </dgm:t>
    </dgm:pt>
    <dgm:pt modelId="{1CB11362-B4B8-4DDF-9228-C44FB7D3D081}" type="pres">
      <dgm:prSet presAssocID="{8FB11923-30ED-488F-BAD7-C54367CA2207}" presName="hierRoot2" presStyleCnt="0">
        <dgm:presLayoutVars>
          <dgm:hierBranch val="init"/>
        </dgm:presLayoutVars>
      </dgm:prSet>
      <dgm:spPr/>
    </dgm:pt>
    <dgm:pt modelId="{9BE12A88-59C1-4A6A-89D0-BFA1C03326BA}" type="pres">
      <dgm:prSet presAssocID="{8FB11923-30ED-488F-BAD7-C54367CA2207}" presName="rootComposite" presStyleCnt="0"/>
      <dgm:spPr/>
    </dgm:pt>
    <dgm:pt modelId="{44AF99D5-07BE-4351-87DD-B6A866CAA068}" type="pres">
      <dgm:prSet presAssocID="{8FB11923-30ED-488F-BAD7-C54367CA2207}" presName="rootText" presStyleLbl="node2" presStyleIdx="0" presStyleCnt="3">
        <dgm:presLayoutVars>
          <dgm:chPref val="3"/>
        </dgm:presLayoutVars>
      </dgm:prSet>
      <dgm:spPr/>
      <dgm:t>
        <a:bodyPr/>
        <a:lstStyle/>
        <a:p>
          <a:endParaRPr lang="es-ES"/>
        </a:p>
      </dgm:t>
    </dgm:pt>
    <dgm:pt modelId="{D39DB476-EEDA-4A50-9F56-32DAC9537EAC}" type="pres">
      <dgm:prSet presAssocID="{8FB11923-30ED-488F-BAD7-C54367CA2207}" presName="rootConnector" presStyleLbl="node2" presStyleIdx="0" presStyleCnt="3"/>
      <dgm:spPr/>
      <dgm:t>
        <a:bodyPr/>
        <a:lstStyle/>
        <a:p>
          <a:endParaRPr lang="es-ES"/>
        </a:p>
      </dgm:t>
    </dgm:pt>
    <dgm:pt modelId="{E7D15306-6387-4D41-ACD1-D5BF4356196F}" type="pres">
      <dgm:prSet presAssocID="{8FB11923-30ED-488F-BAD7-C54367CA2207}" presName="hierChild4" presStyleCnt="0"/>
      <dgm:spPr/>
    </dgm:pt>
    <dgm:pt modelId="{15577A99-27DF-4B98-9302-D7672A219C88}" type="pres">
      <dgm:prSet presAssocID="{9AAA9735-CDE3-4115-AF36-207BDC0C3A3D}" presName="Name37" presStyleLbl="parChTrans1D3" presStyleIdx="0" presStyleCnt="3"/>
      <dgm:spPr/>
      <dgm:t>
        <a:bodyPr/>
        <a:lstStyle/>
        <a:p>
          <a:endParaRPr lang="es-ES"/>
        </a:p>
      </dgm:t>
    </dgm:pt>
    <dgm:pt modelId="{C7CE55BC-EA35-45C1-A837-2CEC26D925EF}" type="pres">
      <dgm:prSet presAssocID="{D6063418-E546-4B59-8F0A-2672BE793A90}" presName="hierRoot2" presStyleCnt="0">
        <dgm:presLayoutVars>
          <dgm:hierBranch val="init"/>
        </dgm:presLayoutVars>
      </dgm:prSet>
      <dgm:spPr/>
    </dgm:pt>
    <dgm:pt modelId="{76A03169-9694-4BF0-A4FD-87DC680B9CCC}" type="pres">
      <dgm:prSet presAssocID="{D6063418-E546-4B59-8F0A-2672BE793A90}" presName="rootComposite" presStyleCnt="0"/>
      <dgm:spPr/>
    </dgm:pt>
    <dgm:pt modelId="{50B2AAFD-1E45-4EDE-9755-00CE0AB0633D}" type="pres">
      <dgm:prSet presAssocID="{D6063418-E546-4B59-8F0A-2672BE793A90}" presName="rootText" presStyleLbl="node3" presStyleIdx="0" presStyleCnt="3">
        <dgm:presLayoutVars>
          <dgm:chPref val="3"/>
        </dgm:presLayoutVars>
      </dgm:prSet>
      <dgm:spPr/>
      <dgm:t>
        <a:bodyPr/>
        <a:lstStyle/>
        <a:p>
          <a:endParaRPr lang="es-ES"/>
        </a:p>
      </dgm:t>
    </dgm:pt>
    <dgm:pt modelId="{6BE7936D-C46A-44DB-98FC-4F287328CD26}" type="pres">
      <dgm:prSet presAssocID="{D6063418-E546-4B59-8F0A-2672BE793A90}" presName="rootConnector" presStyleLbl="node3" presStyleIdx="0" presStyleCnt="3"/>
      <dgm:spPr/>
      <dgm:t>
        <a:bodyPr/>
        <a:lstStyle/>
        <a:p>
          <a:endParaRPr lang="es-ES"/>
        </a:p>
      </dgm:t>
    </dgm:pt>
    <dgm:pt modelId="{5730A2FF-4DD0-426E-9329-8B7A7156C2B6}" type="pres">
      <dgm:prSet presAssocID="{D6063418-E546-4B59-8F0A-2672BE793A90}" presName="hierChild4" presStyleCnt="0"/>
      <dgm:spPr/>
    </dgm:pt>
    <dgm:pt modelId="{C94198C5-8E03-4F3A-B68B-7AB8134EC482}" type="pres">
      <dgm:prSet presAssocID="{D6063418-E546-4B59-8F0A-2672BE793A90}" presName="hierChild5" presStyleCnt="0"/>
      <dgm:spPr/>
    </dgm:pt>
    <dgm:pt modelId="{E4E7FF36-BCBE-492C-9488-A3118C7EA5AB}" type="pres">
      <dgm:prSet presAssocID="{8FB11923-30ED-488F-BAD7-C54367CA2207}" presName="hierChild5" presStyleCnt="0"/>
      <dgm:spPr/>
    </dgm:pt>
    <dgm:pt modelId="{26339F36-04BE-4E2A-843F-89A43932DA0C}" type="pres">
      <dgm:prSet presAssocID="{76858089-F30E-46E3-A1C0-B57A1F091870}" presName="Name37" presStyleLbl="parChTrans1D2" presStyleIdx="1" presStyleCnt="3"/>
      <dgm:spPr/>
      <dgm:t>
        <a:bodyPr/>
        <a:lstStyle/>
        <a:p>
          <a:endParaRPr lang="es-ES"/>
        </a:p>
      </dgm:t>
    </dgm:pt>
    <dgm:pt modelId="{4B7BE950-BBA5-400F-B619-B86904D12E05}" type="pres">
      <dgm:prSet presAssocID="{5CF033D5-9E82-4B3C-A0B1-922BCBB77F34}" presName="hierRoot2" presStyleCnt="0">
        <dgm:presLayoutVars>
          <dgm:hierBranch val="init"/>
        </dgm:presLayoutVars>
      </dgm:prSet>
      <dgm:spPr/>
    </dgm:pt>
    <dgm:pt modelId="{7E53F50C-0808-4183-8B4D-A4842E8666CA}" type="pres">
      <dgm:prSet presAssocID="{5CF033D5-9E82-4B3C-A0B1-922BCBB77F34}" presName="rootComposite" presStyleCnt="0"/>
      <dgm:spPr/>
    </dgm:pt>
    <dgm:pt modelId="{136A9CEA-D8DE-4581-A274-7BAF4B470C13}" type="pres">
      <dgm:prSet presAssocID="{5CF033D5-9E82-4B3C-A0B1-922BCBB77F34}" presName="rootText" presStyleLbl="node2" presStyleIdx="1" presStyleCnt="3">
        <dgm:presLayoutVars>
          <dgm:chPref val="3"/>
        </dgm:presLayoutVars>
      </dgm:prSet>
      <dgm:spPr/>
      <dgm:t>
        <a:bodyPr/>
        <a:lstStyle/>
        <a:p>
          <a:endParaRPr lang="es-ES"/>
        </a:p>
      </dgm:t>
    </dgm:pt>
    <dgm:pt modelId="{21D040E8-052C-4AE1-B5EC-B96CF31B13D2}" type="pres">
      <dgm:prSet presAssocID="{5CF033D5-9E82-4B3C-A0B1-922BCBB77F34}" presName="rootConnector" presStyleLbl="node2" presStyleIdx="1" presStyleCnt="3"/>
      <dgm:spPr/>
      <dgm:t>
        <a:bodyPr/>
        <a:lstStyle/>
        <a:p>
          <a:endParaRPr lang="es-ES"/>
        </a:p>
      </dgm:t>
    </dgm:pt>
    <dgm:pt modelId="{3CBCB4D5-2BFF-45B8-8427-B831D99CDAD2}" type="pres">
      <dgm:prSet presAssocID="{5CF033D5-9E82-4B3C-A0B1-922BCBB77F34}" presName="hierChild4" presStyleCnt="0"/>
      <dgm:spPr/>
    </dgm:pt>
    <dgm:pt modelId="{CE1F393C-3790-4EFC-9CAA-C545FC70938B}" type="pres">
      <dgm:prSet presAssocID="{F1CC2C72-87C2-4D7C-B5E4-3F8E6EB038CE}" presName="Name37" presStyleLbl="parChTrans1D3" presStyleIdx="1" presStyleCnt="3"/>
      <dgm:spPr/>
      <dgm:t>
        <a:bodyPr/>
        <a:lstStyle/>
        <a:p>
          <a:endParaRPr lang="es-ES"/>
        </a:p>
      </dgm:t>
    </dgm:pt>
    <dgm:pt modelId="{C4947A23-7B21-4B03-A993-52217B7D03C1}" type="pres">
      <dgm:prSet presAssocID="{D19BDE75-5088-4925-B6E4-0AB6132D1714}" presName="hierRoot2" presStyleCnt="0">
        <dgm:presLayoutVars>
          <dgm:hierBranch val="init"/>
        </dgm:presLayoutVars>
      </dgm:prSet>
      <dgm:spPr/>
    </dgm:pt>
    <dgm:pt modelId="{A990E4D4-1EBE-4026-BF43-AF16CAAB1407}" type="pres">
      <dgm:prSet presAssocID="{D19BDE75-5088-4925-B6E4-0AB6132D1714}" presName="rootComposite" presStyleCnt="0"/>
      <dgm:spPr/>
    </dgm:pt>
    <dgm:pt modelId="{D2E83182-140C-49F8-8A77-CC69D80AFD09}" type="pres">
      <dgm:prSet presAssocID="{D19BDE75-5088-4925-B6E4-0AB6132D1714}" presName="rootText" presStyleLbl="node3" presStyleIdx="1" presStyleCnt="3">
        <dgm:presLayoutVars>
          <dgm:chPref val="3"/>
        </dgm:presLayoutVars>
      </dgm:prSet>
      <dgm:spPr/>
      <dgm:t>
        <a:bodyPr/>
        <a:lstStyle/>
        <a:p>
          <a:endParaRPr lang="es-ES"/>
        </a:p>
      </dgm:t>
    </dgm:pt>
    <dgm:pt modelId="{2E5947FB-3F1E-4F11-A5D3-A1E6DAAFF91C}" type="pres">
      <dgm:prSet presAssocID="{D19BDE75-5088-4925-B6E4-0AB6132D1714}" presName="rootConnector" presStyleLbl="node3" presStyleIdx="1" presStyleCnt="3"/>
      <dgm:spPr/>
      <dgm:t>
        <a:bodyPr/>
        <a:lstStyle/>
        <a:p>
          <a:endParaRPr lang="es-ES"/>
        </a:p>
      </dgm:t>
    </dgm:pt>
    <dgm:pt modelId="{DFD46C7A-9B7E-4E4A-8CC4-63BD78E678F9}" type="pres">
      <dgm:prSet presAssocID="{D19BDE75-5088-4925-B6E4-0AB6132D1714}" presName="hierChild4" presStyleCnt="0"/>
      <dgm:spPr/>
    </dgm:pt>
    <dgm:pt modelId="{0379C071-7992-4117-A849-662F33725C1F}" type="pres">
      <dgm:prSet presAssocID="{D19BDE75-5088-4925-B6E4-0AB6132D1714}" presName="hierChild5" presStyleCnt="0"/>
      <dgm:spPr/>
    </dgm:pt>
    <dgm:pt modelId="{1DD61F7E-A241-4490-BAF4-82B08EB439B1}" type="pres">
      <dgm:prSet presAssocID="{5CF033D5-9E82-4B3C-A0B1-922BCBB77F34}" presName="hierChild5" presStyleCnt="0"/>
      <dgm:spPr/>
    </dgm:pt>
    <dgm:pt modelId="{A6AC10E1-8A41-4BED-9D3A-8B6287A6DA6A}" type="pres">
      <dgm:prSet presAssocID="{D250FF4B-470C-41D0-81CD-0E2EB06BD934}" presName="Name37" presStyleLbl="parChTrans1D2" presStyleIdx="2" presStyleCnt="3"/>
      <dgm:spPr/>
      <dgm:t>
        <a:bodyPr/>
        <a:lstStyle/>
        <a:p>
          <a:endParaRPr lang="es-ES"/>
        </a:p>
      </dgm:t>
    </dgm:pt>
    <dgm:pt modelId="{74EB8D53-6265-40B5-B5AF-9EAD9C327534}" type="pres">
      <dgm:prSet presAssocID="{02B9E526-98EC-45BC-874D-A0E50E20EA82}" presName="hierRoot2" presStyleCnt="0">
        <dgm:presLayoutVars>
          <dgm:hierBranch val="init"/>
        </dgm:presLayoutVars>
      </dgm:prSet>
      <dgm:spPr/>
    </dgm:pt>
    <dgm:pt modelId="{B950488E-B157-407D-A406-6DA09B404B2A}" type="pres">
      <dgm:prSet presAssocID="{02B9E526-98EC-45BC-874D-A0E50E20EA82}" presName="rootComposite" presStyleCnt="0"/>
      <dgm:spPr/>
    </dgm:pt>
    <dgm:pt modelId="{25986E3C-8F74-43FA-90A7-BFB5F05D0F68}" type="pres">
      <dgm:prSet presAssocID="{02B9E526-98EC-45BC-874D-A0E50E20EA82}" presName="rootText" presStyleLbl="node2" presStyleIdx="2" presStyleCnt="3">
        <dgm:presLayoutVars>
          <dgm:chPref val="3"/>
        </dgm:presLayoutVars>
      </dgm:prSet>
      <dgm:spPr/>
      <dgm:t>
        <a:bodyPr/>
        <a:lstStyle/>
        <a:p>
          <a:endParaRPr lang="es-ES"/>
        </a:p>
      </dgm:t>
    </dgm:pt>
    <dgm:pt modelId="{8758D56D-4B7E-45CF-A046-2504D3D0A0E2}" type="pres">
      <dgm:prSet presAssocID="{02B9E526-98EC-45BC-874D-A0E50E20EA82}" presName="rootConnector" presStyleLbl="node2" presStyleIdx="2" presStyleCnt="3"/>
      <dgm:spPr/>
      <dgm:t>
        <a:bodyPr/>
        <a:lstStyle/>
        <a:p>
          <a:endParaRPr lang="es-ES"/>
        </a:p>
      </dgm:t>
    </dgm:pt>
    <dgm:pt modelId="{85CD44AC-C763-4E63-9A18-0F22AF882169}" type="pres">
      <dgm:prSet presAssocID="{02B9E526-98EC-45BC-874D-A0E50E20EA82}" presName="hierChild4" presStyleCnt="0"/>
      <dgm:spPr/>
    </dgm:pt>
    <dgm:pt modelId="{5AFDDD06-F389-46C4-8EF6-657300EBDB45}" type="pres">
      <dgm:prSet presAssocID="{C7AA18AC-B148-46D4-96E1-4B5EEDF97A13}" presName="Name37" presStyleLbl="parChTrans1D3" presStyleIdx="2" presStyleCnt="3"/>
      <dgm:spPr/>
      <dgm:t>
        <a:bodyPr/>
        <a:lstStyle/>
        <a:p>
          <a:endParaRPr lang="es-ES"/>
        </a:p>
      </dgm:t>
    </dgm:pt>
    <dgm:pt modelId="{70222B41-0AF4-4919-B831-FDB102AD1994}" type="pres">
      <dgm:prSet presAssocID="{5717661B-2AA8-41AC-B859-56482F9C54B7}" presName="hierRoot2" presStyleCnt="0">
        <dgm:presLayoutVars>
          <dgm:hierBranch val="init"/>
        </dgm:presLayoutVars>
      </dgm:prSet>
      <dgm:spPr/>
    </dgm:pt>
    <dgm:pt modelId="{07C5F82C-B2C7-4727-A3A5-12A5C31B8137}" type="pres">
      <dgm:prSet presAssocID="{5717661B-2AA8-41AC-B859-56482F9C54B7}" presName="rootComposite" presStyleCnt="0"/>
      <dgm:spPr/>
    </dgm:pt>
    <dgm:pt modelId="{D21D12A8-82D7-4CDE-8D66-675E483E3A2E}" type="pres">
      <dgm:prSet presAssocID="{5717661B-2AA8-41AC-B859-56482F9C54B7}" presName="rootText" presStyleLbl="node3" presStyleIdx="2" presStyleCnt="3">
        <dgm:presLayoutVars>
          <dgm:chPref val="3"/>
        </dgm:presLayoutVars>
      </dgm:prSet>
      <dgm:spPr/>
      <dgm:t>
        <a:bodyPr/>
        <a:lstStyle/>
        <a:p>
          <a:endParaRPr lang="es-ES"/>
        </a:p>
      </dgm:t>
    </dgm:pt>
    <dgm:pt modelId="{E59B1C6D-CDDD-49F2-A610-0077801CF415}" type="pres">
      <dgm:prSet presAssocID="{5717661B-2AA8-41AC-B859-56482F9C54B7}" presName="rootConnector" presStyleLbl="node3" presStyleIdx="2" presStyleCnt="3"/>
      <dgm:spPr/>
      <dgm:t>
        <a:bodyPr/>
        <a:lstStyle/>
        <a:p>
          <a:endParaRPr lang="es-ES"/>
        </a:p>
      </dgm:t>
    </dgm:pt>
    <dgm:pt modelId="{1F681BF6-7386-46CF-974E-7CD5B27F9DDC}" type="pres">
      <dgm:prSet presAssocID="{5717661B-2AA8-41AC-B859-56482F9C54B7}" presName="hierChild4" presStyleCnt="0"/>
      <dgm:spPr/>
    </dgm:pt>
    <dgm:pt modelId="{B05F7B80-CCA4-4AD8-A591-A74AEBAF786C}" type="pres">
      <dgm:prSet presAssocID="{5717661B-2AA8-41AC-B859-56482F9C54B7}" presName="hierChild5" presStyleCnt="0"/>
      <dgm:spPr/>
    </dgm:pt>
    <dgm:pt modelId="{6D0F4F6C-1DCE-4DFC-8309-18DE6588F016}" type="pres">
      <dgm:prSet presAssocID="{02B9E526-98EC-45BC-874D-A0E50E20EA82}" presName="hierChild5" presStyleCnt="0"/>
      <dgm:spPr/>
    </dgm:pt>
    <dgm:pt modelId="{7D92429F-E22A-4CD3-9844-A9E2C1DC6D37}" type="pres">
      <dgm:prSet presAssocID="{B0970A69-BAE1-4B50-9277-0EC3EA4009CE}" presName="hierChild3" presStyleCnt="0"/>
      <dgm:spPr/>
    </dgm:pt>
  </dgm:ptLst>
  <dgm:cxnLst>
    <dgm:cxn modelId="{C88E44E2-8C05-4D9B-880B-D22430CE2AB0}" type="presOf" srcId="{B0970A69-BAE1-4B50-9277-0EC3EA4009CE}" destId="{C0B70E38-4593-4EFC-8A62-E0DB61799FBF}" srcOrd="0" destOrd="0" presId="urn:microsoft.com/office/officeart/2005/8/layout/orgChart1"/>
    <dgm:cxn modelId="{56E48FC3-D157-415E-928D-870BE0851EF7}" type="presOf" srcId="{B0970A69-BAE1-4B50-9277-0EC3EA4009CE}" destId="{1F132154-0E2F-4D1B-B2B6-020DB3B9058D}" srcOrd="1" destOrd="0" presId="urn:microsoft.com/office/officeart/2005/8/layout/orgChart1"/>
    <dgm:cxn modelId="{A87B40E6-50B3-47A7-8512-E72E85BF28E4}" srcId="{5752AFF8-DCE8-4096-9208-09EB08A0C601}" destId="{B0970A69-BAE1-4B50-9277-0EC3EA4009CE}" srcOrd="0" destOrd="0" parTransId="{2668539E-9BE8-4313-802B-182A069E33C7}" sibTransId="{45D4B73B-8D46-48DF-8FE2-E1C2C6F8066F}"/>
    <dgm:cxn modelId="{6D23FC29-9302-4A8A-BE16-CB01C855BD43}" type="presOf" srcId="{5752AFF8-DCE8-4096-9208-09EB08A0C601}" destId="{02553D78-8CFC-45A6-B680-541DC70CA66B}" srcOrd="0" destOrd="0" presId="urn:microsoft.com/office/officeart/2005/8/layout/orgChart1"/>
    <dgm:cxn modelId="{0BC5F8A5-BD40-48C2-BA3F-1C73FBDB848E}" srcId="{02B9E526-98EC-45BC-874D-A0E50E20EA82}" destId="{5717661B-2AA8-41AC-B859-56482F9C54B7}" srcOrd="0" destOrd="0" parTransId="{C7AA18AC-B148-46D4-96E1-4B5EEDF97A13}" sibTransId="{121609CC-EA16-4B72-8E19-0A0791F08156}"/>
    <dgm:cxn modelId="{7F504431-9CE0-490E-A1E3-451615C15E69}" type="presOf" srcId="{D250FF4B-470C-41D0-81CD-0E2EB06BD934}" destId="{A6AC10E1-8A41-4BED-9D3A-8B6287A6DA6A}" srcOrd="0" destOrd="0" presId="urn:microsoft.com/office/officeart/2005/8/layout/orgChart1"/>
    <dgm:cxn modelId="{AF75A2C5-A171-4230-96A4-5BE0AB1F2551}" srcId="{B0970A69-BAE1-4B50-9277-0EC3EA4009CE}" destId="{02B9E526-98EC-45BC-874D-A0E50E20EA82}" srcOrd="2" destOrd="0" parTransId="{D250FF4B-470C-41D0-81CD-0E2EB06BD934}" sibTransId="{162E328C-BF7A-4088-BD51-0BD240202F3B}"/>
    <dgm:cxn modelId="{B928A92B-DEC4-4F9A-86A5-DE8498C8F2B3}" type="presOf" srcId="{76858089-F30E-46E3-A1C0-B57A1F091870}" destId="{26339F36-04BE-4E2A-843F-89A43932DA0C}" srcOrd="0" destOrd="0" presId="urn:microsoft.com/office/officeart/2005/8/layout/orgChart1"/>
    <dgm:cxn modelId="{7BF70CD3-507A-4CEE-9549-48B452BECA36}" type="presOf" srcId="{C7AA18AC-B148-46D4-96E1-4B5EEDF97A13}" destId="{5AFDDD06-F389-46C4-8EF6-657300EBDB45}" srcOrd="0" destOrd="0" presId="urn:microsoft.com/office/officeart/2005/8/layout/orgChart1"/>
    <dgm:cxn modelId="{8BEB3222-AB62-4770-A4E3-D290A137992B}" type="presOf" srcId="{9AAA9735-CDE3-4115-AF36-207BDC0C3A3D}" destId="{15577A99-27DF-4B98-9302-D7672A219C88}" srcOrd="0" destOrd="0" presId="urn:microsoft.com/office/officeart/2005/8/layout/orgChart1"/>
    <dgm:cxn modelId="{2DACA244-2713-42E9-8200-426C9056F7EE}" type="presOf" srcId="{5717661B-2AA8-41AC-B859-56482F9C54B7}" destId="{E59B1C6D-CDDD-49F2-A610-0077801CF415}" srcOrd="1" destOrd="0" presId="urn:microsoft.com/office/officeart/2005/8/layout/orgChart1"/>
    <dgm:cxn modelId="{E7D882A3-7B44-4725-8FCF-E0EF0C1BF036}" srcId="{5CF033D5-9E82-4B3C-A0B1-922BCBB77F34}" destId="{D19BDE75-5088-4925-B6E4-0AB6132D1714}" srcOrd="0" destOrd="0" parTransId="{F1CC2C72-87C2-4D7C-B5E4-3F8E6EB038CE}" sibTransId="{7C68E002-7FFB-40B2-8854-68304067A309}"/>
    <dgm:cxn modelId="{B20B8919-34EB-4310-98C8-E912B04E9778}" type="presOf" srcId="{F1CC2C72-87C2-4D7C-B5E4-3F8E6EB038CE}" destId="{CE1F393C-3790-4EFC-9CAA-C545FC70938B}" srcOrd="0" destOrd="0" presId="urn:microsoft.com/office/officeart/2005/8/layout/orgChart1"/>
    <dgm:cxn modelId="{39E54C6F-BB77-427F-9406-3203F6DBD5C5}" type="presOf" srcId="{5717661B-2AA8-41AC-B859-56482F9C54B7}" destId="{D21D12A8-82D7-4CDE-8D66-675E483E3A2E}" srcOrd="0" destOrd="0" presId="urn:microsoft.com/office/officeart/2005/8/layout/orgChart1"/>
    <dgm:cxn modelId="{D801CAD6-498E-4761-A6EC-A1E6035195EE}" type="presOf" srcId="{D19BDE75-5088-4925-B6E4-0AB6132D1714}" destId="{D2E83182-140C-49F8-8A77-CC69D80AFD09}" srcOrd="0" destOrd="0" presId="urn:microsoft.com/office/officeart/2005/8/layout/orgChart1"/>
    <dgm:cxn modelId="{497C374F-10AB-4DA2-A45E-F21CD3790F8A}" srcId="{B0970A69-BAE1-4B50-9277-0EC3EA4009CE}" destId="{8FB11923-30ED-488F-BAD7-C54367CA2207}" srcOrd="0" destOrd="0" parTransId="{9986DCB7-C2D1-445B-9E8D-D7FFFA990BC1}" sibTransId="{5FCF82D6-480D-4A5E-8868-0180E4803FD9}"/>
    <dgm:cxn modelId="{3D347025-1717-4578-BA68-B68F56A953D8}" type="presOf" srcId="{8FB11923-30ED-488F-BAD7-C54367CA2207}" destId="{D39DB476-EEDA-4A50-9F56-32DAC9537EAC}" srcOrd="1" destOrd="0" presId="urn:microsoft.com/office/officeart/2005/8/layout/orgChart1"/>
    <dgm:cxn modelId="{5935D9E8-E8B9-4A13-95E8-7EA9753E2E7A}" type="presOf" srcId="{02B9E526-98EC-45BC-874D-A0E50E20EA82}" destId="{25986E3C-8F74-43FA-90A7-BFB5F05D0F68}" srcOrd="0" destOrd="0" presId="urn:microsoft.com/office/officeart/2005/8/layout/orgChart1"/>
    <dgm:cxn modelId="{12D6B79E-B7FF-4F2F-92BA-06ECCECC7FF6}" type="presOf" srcId="{5CF033D5-9E82-4B3C-A0B1-922BCBB77F34}" destId="{21D040E8-052C-4AE1-B5EC-B96CF31B13D2}" srcOrd="1" destOrd="0" presId="urn:microsoft.com/office/officeart/2005/8/layout/orgChart1"/>
    <dgm:cxn modelId="{9563A393-B556-42EA-B990-3D468820E3E1}" type="presOf" srcId="{9986DCB7-C2D1-445B-9E8D-D7FFFA990BC1}" destId="{7268132B-69E0-4C85-914E-CCA15DC0E7B7}" srcOrd="0" destOrd="0" presId="urn:microsoft.com/office/officeart/2005/8/layout/orgChart1"/>
    <dgm:cxn modelId="{79F61A1C-6DEE-48EF-A8F5-B15C455AEDFF}" type="presOf" srcId="{8FB11923-30ED-488F-BAD7-C54367CA2207}" destId="{44AF99D5-07BE-4351-87DD-B6A866CAA068}" srcOrd="0" destOrd="0" presId="urn:microsoft.com/office/officeart/2005/8/layout/orgChart1"/>
    <dgm:cxn modelId="{9BA0EDF3-0433-4E53-98C4-39A4BAE8CDDE}" type="presOf" srcId="{02B9E526-98EC-45BC-874D-A0E50E20EA82}" destId="{8758D56D-4B7E-45CF-A046-2504D3D0A0E2}" srcOrd="1" destOrd="0" presId="urn:microsoft.com/office/officeart/2005/8/layout/orgChart1"/>
    <dgm:cxn modelId="{96507DE9-A7AC-4232-AA96-1B0836DD0E45}" srcId="{8FB11923-30ED-488F-BAD7-C54367CA2207}" destId="{D6063418-E546-4B59-8F0A-2672BE793A90}" srcOrd="0" destOrd="0" parTransId="{9AAA9735-CDE3-4115-AF36-207BDC0C3A3D}" sibTransId="{B10D171C-C138-4497-8D71-F7CC89DC3115}"/>
    <dgm:cxn modelId="{CD4791E2-7134-4A21-BA5E-D21E31FBD872}" type="presOf" srcId="{D6063418-E546-4B59-8F0A-2672BE793A90}" destId="{50B2AAFD-1E45-4EDE-9755-00CE0AB0633D}" srcOrd="0" destOrd="0" presId="urn:microsoft.com/office/officeart/2005/8/layout/orgChart1"/>
    <dgm:cxn modelId="{9DAF1999-1EC5-44CE-8E4E-676105159A4E}" type="presOf" srcId="{5CF033D5-9E82-4B3C-A0B1-922BCBB77F34}" destId="{136A9CEA-D8DE-4581-A274-7BAF4B470C13}" srcOrd="0" destOrd="0" presId="urn:microsoft.com/office/officeart/2005/8/layout/orgChart1"/>
    <dgm:cxn modelId="{69CB60FF-1DD3-4573-80DA-ABB803E0989A}" type="presOf" srcId="{D19BDE75-5088-4925-B6E4-0AB6132D1714}" destId="{2E5947FB-3F1E-4F11-A5D3-A1E6DAAFF91C}" srcOrd="1" destOrd="0" presId="urn:microsoft.com/office/officeart/2005/8/layout/orgChart1"/>
    <dgm:cxn modelId="{E54D1008-7B6F-4F46-AD37-3D1AA874B3C2}" type="presOf" srcId="{D6063418-E546-4B59-8F0A-2672BE793A90}" destId="{6BE7936D-C46A-44DB-98FC-4F287328CD26}" srcOrd="1" destOrd="0" presId="urn:microsoft.com/office/officeart/2005/8/layout/orgChart1"/>
    <dgm:cxn modelId="{56778E6E-308D-42CD-9477-1AB752DFF644}" srcId="{B0970A69-BAE1-4B50-9277-0EC3EA4009CE}" destId="{5CF033D5-9E82-4B3C-A0B1-922BCBB77F34}" srcOrd="1" destOrd="0" parTransId="{76858089-F30E-46E3-A1C0-B57A1F091870}" sibTransId="{C86EB6C2-C3F1-466F-A227-63E8F6D2AA55}"/>
    <dgm:cxn modelId="{7C07FFA1-3F2A-4653-B485-CCE3166C57E6}" type="presParOf" srcId="{02553D78-8CFC-45A6-B680-541DC70CA66B}" destId="{C9D9A3B9-7CB5-4542-A0B2-6A26627BED03}" srcOrd="0" destOrd="0" presId="urn:microsoft.com/office/officeart/2005/8/layout/orgChart1"/>
    <dgm:cxn modelId="{0B33A2CE-64D1-44D9-8068-F1695A8B8BFF}" type="presParOf" srcId="{C9D9A3B9-7CB5-4542-A0B2-6A26627BED03}" destId="{3291084C-8720-499E-890B-E58C99A07B6C}" srcOrd="0" destOrd="0" presId="urn:microsoft.com/office/officeart/2005/8/layout/orgChart1"/>
    <dgm:cxn modelId="{C5E56402-95E1-45B3-B63C-86A6FC5CEB4A}" type="presParOf" srcId="{3291084C-8720-499E-890B-E58C99A07B6C}" destId="{C0B70E38-4593-4EFC-8A62-E0DB61799FBF}" srcOrd="0" destOrd="0" presId="urn:microsoft.com/office/officeart/2005/8/layout/orgChart1"/>
    <dgm:cxn modelId="{29982140-A1A9-47AC-9FC7-E2E31CE2BEEC}" type="presParOf" srcId="{3291084C-8720-499E-890B-E58C99A07B6C}" destId="{1F132154-0E2F-4D1B-B2B6-020DB3B9058D}" srcOrd="1" destOrd="0" presId="urn:microsoft.com/office/officeart/2005/8/layout/orgChart1"/>
    <dgm:cxn modelId="{60D411C1-88E6-4448-957D-4AACA077DAD1}" type="presParOf" srcId="{C9D9A3B9-7CB5-4542-A0B2-6A26627BED03}" destId="{7612C681-10BB-4A0C-B0F9-9C6CC3EC66B8}" srcOrd="1" destOrd="0" presId="urn:microsoft.com/office/officeart/2005/8/layout/orgChart1"/>
    <dgm:cxn modelId="{9A810DC9-A40D-4F88-AD27-8AD393B88BDF}" type="presParOf" srcId="{7612C681-10BB-4A0C-B0F9-9C6CC3EC66B8}" destId="{7268132B-69E0-4C85-914E-CCA15DC0E7B7}" srcOrd="0" destOrd="0" presId="urn:microsoft.com/office/officeart/2005/8/layout/orgChart1"/>
    <dgm:cxn modelId="{6D7AF4C9-7643-4FB2-BCF8-DAC76B98634F}" type="presParOf" srcId="{7612C681-10BB-4A0C-B0F9-9C6CC3EC66B8}" destId="{1CB11362-B4B8-4DDF-9228-C44FB7D3D081}" srcOrd="1" destOrd="0" presId="urn:microsoft.com/office/officeart/2005/8/layout/orgChart1"/>
    <dgm:cxn modelId="{CC1A7DC9-D5E4-470B-A461-F64F85D66C39}" type="presParOf" srcId="{1CB11362-B4B8-4DDF-9228-C44FB7D3D081}" destId="{9BE12A88-59C1-4A6A-89D0-BFA1C03326BA}" srcOrd="0" destOrd="0" presId="urn:microsoft.com/office/officeart/2005/8/layout/orgChart1"/>
    <dgm:cxn modelId="{5BE99D9F-28B8-44AB-B91B-6581D69C3637}" type="presParOf" srcId="{9BE12A88-59C1-4A6A-89D0-BFA1C03326BA}" destId="{44AF99D5-07BE-4351-87DD-B6A866CAA068}" srcOrd="0" destOrd="0" presId="urn:microsoft.com/office/officeart/2005/8/layout/orgChart1"/>
    <dgm:cxn modelId="{F4597DC6-A60D-4B57-A492-763C4F86FF4F}" type="presParOf" srcId="{9BE12A88-59C1-4A6A-89D0-BFA1C03326BA}" destId="{D39DB476-EEDA-4A50-9F56-32DAC9537EAC}" srcOrd="1" destOrd="0" presId="urn:microsoft.com/office/officeart/2005/8/layout/orgChart1"/>
    <dgm:cxn modelId="{ADFB7990-C10B-4620-8FFD-70C0764747FB}" type="presParOf" srcId="{1CB11362-B4B8-4DDF-9228-C44FB7D3D081}" destId="{E7D15306-6387-4D41-ACD1-D5BF4356196F}" srcOrd="1" destOrd="0" presId="urn:microsoft.com/office/officeart/2005/8/layout/orgChart1"/>
    <dgm:cxn modelId="{353ABD3B-49FE-4351-BD87-675213D1BEF4}" type="presParOf" srcId="{E7D15306-6387-4D41-ACD1-D5BF4356196F}" destId="{15577A99-27DF-4B98-9302-D7672A219C88}" srcOrd="0" destOrd="0" presId="urn:microsoft.com/office/officeart/2005/8/layout/orgChart1"/>
    <dgm:cxn modelId="{1DD42A78-3067-4757-BD3B-02A115CCED65}" type="presParOf" srcId="{E7D15306-6387-4D41-ACD1-D5BF4356196F}" destId="{C7CE55BC-EA35-45C1-A837-2CEC26D925EF}" srcOrd="1" destOrd="0" presId="urn:microsoft.com/office/officeart/2005/8/layout/orgChart1"/>
    <dgm:cxn modelId="{B0BCD907-67E0-48D1-8988-1C08CC4CAE21}" type="presParOf" srcId="{C7CE55BC-EA35-45C1-A837-2CEC26D925EF}" destId="{76A03169-9694-4BF0-A4FD-87DC680B9CCC}" srcOrd="0" destOrd="0" presId="urn:microsoft.com/office/officeart/2005/8/layout/orgChart1"/>
    <dgm:cxn modelId="{1E9AAA84-ABDF-47C5-9236-22E8123721A4}" type="presParOf" srcId="{76A03169-9694-4BF0-A4FD-87DC680B9CCC}" destId="{50B2AAFD-1E45-4EDE-9755-00CE0AB0633D}" srcOrd="0" destOrd="0" presId="urn:microsoft.com/office/officeart/2005/8/layout/orgChart1"/>
    <dgm:cxn modelId="{7AB32A3C-4C64-4EE6-9C2C-184ED081246E}" type="presParOf" srcId="{76A03169-9694-4BF0-A4FD-87DC680B9CCC}" destId="{6BE7936D-C46A-44DB-98FC-4F287328CD26}" srcOrd="1" destOrd="0" presId="urn:microsoft.com/office/officeart/2005/8/layout/orgChart1"/>
    <dgm:cxn modelId="{16581419-AEF6-4BEF-A8CD-EA6507446E8D}" type="presParOf" srcId="{C7CE55BC-EA35-45C1-A837-2CEC26D925EF}" destId="{5730A2FF-4DD0-426E-9329-8B7A7156C2B6}" srcOrd="1" destOrd="0" presId="urn:microsoft.com/office/officeart/2005/8/layout/orgChart1"/>
    <dgm:cxn modelId="{BA57885C-3410-4F0F-84E2-653785A75E31}" type="presParOf" srcId="{C7CE55BC-EA35-45C1-A837-2CEC26D925EF}" destId="{C94198C5-8E03-4F3A-B68B-7AB8134EC482}" srcOrd="2" destOrd="0" presId="urn:microsoft.com/office/officeart/2005/8/layout/orgChart1"/>
    <dgm:cxn modelId="{DEB44AF3-C31E-4924-ABAF-598E7EEE2544}" type="presParOf" srcId="{1CB11362-B4B8-4DDF-9228-C44FB7D3D081}" destId="{E4E7FF36-BCBE-492C-9488-A3118C7EA5AB}" srcOrd="2" destOrd="0" presId="urn:microsoft.com/office/officeart/2005/8/layout/orgChart1"/>
    <dgm:cxn modelId="{3C11A41D-2E41-4BB7-8889-CFC43E60A596}" type="presParOf" srcId="{7612C681-10BB-4A0C-B0F9-9C6CC3EC66B8}" destId="{26339F36-04BE-4E2A-843F-89A43932DA0C}" srcOrd="2" destOrd="0" presId="urn:microsoft.com/office/officeart/2005/8/layout/orgChart1"/>
    <dgm:cxn modelId="{68491778-003E-49A1-B19B-ADAF94B2A7CF}" type="presParOf" srcId="{7612C681-10BB-4A0C-B0F9-9C6CC3EC66B8}" destId="{4B7BE950-BBA5-400F-B619-B86904D12E05}" srcOrd="3" destOrd="0" presId="urn:microsoft.com/office/officeart/2005/8/layout/orgChart1"/>
    <dgm:cxn modelId="{919C9950-6DBB-46BA-940B-15E83796BCC8}" type="presParOf" srcId="{4B7BE950-BBA5-400F-B619-B86904D12E05}" destId="{7E53F50C-0808-4183-8B4D-A4842E8666CA}" srcOrd="0" destOrd="0" presId="urn:microsoft.com/office/officeart/2005/8/layout/orgChart1"/>
    <dgm:cxn modelId="{481C025F-D1AC-4C90-9BBC-311163B858B2}" type="presParOf" srcId="{7E53F50C-0808-4183-8B4D-A4842E8666CA}" destId="{136A9CEA-D8DE-4581-A274-7BAF4B470C13}" srcOrd="0" destOrd="0" presId="urn:microsoft.com/office/officeart/2005/8/layout/orgChart1"/>
    <dgm:cxn modelId="{50A5A907-59A0-4D73-A595-4B60271DC371}" type="presParOf" srcId="{7E53F50C-0808-4183-8B4D-A4842E8666CA}" destId="{21D040E8-052C-4AE1-B5EC-B96CF31B13D2}" srcOrd="1" destOrd="0" presId="urn:microsoft.com/office/officeart/2005/8/layout/orgChart1"/>
    <dgm:cxn modelId="{EC7AF8FF-B727-4372-8617-53E75AA2B669}" type="presParOf" srcId="{4B7BE950-BBA5-400F-B619-B86904D12E05}" destId="{3CBCB4D5-2BFF-45B8-8427-B831D99CDAD2}" srcOrd="1" destOrd="0" presId="urn:microsoft.com/office/officeart/2005/8/layout/orgChart1"/>
    <dgm:cxn modelId="{E00F6D7D-1BE6-4456-9393-146CB12D90C7}" type="presParOf" srcId="{3CBCB4D5-2BFF-45B8-8427-B831D99CDAD2}" destId="{CE1F393C-3790-4EFC-9CAA-C545FC70938B}" srcOrd="0" destOrd="0" presId="urn:microsoft.com/office/officeart/2005/8/layout/orgChart1"/>
    <dgm:cxn modelId="{5B09C68D-32E6-48FB-B762-6799FD6CF0F6}" type="presParOf" srcId="{3CBCB4D5-2BFF-45B8-8427-B831D99CDAD2}" destId="{C4947A23-7B21-4B03-A993-52217B7D03C1}" srcOrd="1" destOrd="0" presId="urn:microsoft.com/office/officeart/2005/8/layout/orgChart1"/>
    <dgm:cxn modelId="{55FD008F-8FB6-466C-A10D-7A093199832A}" type="presParOf" srcId="{C4947A23-7B21-4B03-A993-52217B7D03C1}" destId="{A990E4D4-1EBE-4026-BF43-AF16CAAB1407}" srcOrd="0" destOrd="0" presId="urn:microsoft.com/office/officeart/2005/8/layout/orgChart1"/>
    <dgm:cxn modelId="{223D236C-0BB0-4AE9-ADC9-E70554678165}" type="presParOf" srcId="{A990E4D4-1EBE-4026-BF43-AF16CAAB1407}" destId="{D2E83182-140C-49F8-8A77-CC69D80AFD09}" srcOrd="0" destOrd="0" presId="urn:microsoft.com/office/officeart/2005/8/layout/orgChart1"/>
    <dgm:cxn modelId="{CEF196EF-F3C6-4E31-B97C-0316ED1D356E}" type="presParOf" srcId="{A990E4D4-1EBE-4026-BF43-AF16CAAB1407}" destId="{2E5947FB-3F1E-4F11-A5D3-A1E6DAAFF91C}" srcOrd="1" destOrd="0" presId="urn:microsoft.com/office/officeart/2005/8/layout/orgChart1"/>
    <dgm:cxn modelId="{D1446300-951D-4C0D-8CAB-B341F50FE96B}" type="presParOf" srcId="{C4947A23-7B21-4B03-A993-52217B7D03C1}" destId="{DFD46C7A-9B7E-4E4A-8CC4-63BD78E678F9}" srcOrd="1" destOrd="0" presId="urn:microsoft.com/office/officeart/2005/8/layout/orgChart1"/>
    <dgm:cxn modelId="{3AB38BA0-089A-4D04-A92D-124DEDBA06E2}" type="presParOf" srcId="{C4947A23-7B21-4B03-A993-52217B7D03C1}" destId="{0379C071-7992-4117-A849-662F33725C1F}" srcOrd="2" destOrd="0" presId="urn:microsoft.com/office/officeart/2005/8/layout/orgChart1"/>
    <dgm:cxn modelId="{258BEC51-1D0A-4102-8617-10EB011613EC}" type="presParOf" srcId="{4B7BE950-BBA5-400F-B619-B86904D12E05}" destId="{1DD61F7E-A241-4490-BAF4-82B08EB439B1}" srcOrd="2" destOrd="0" presId="urn:microsoft.com/office/officeart/2005/8/layout/orgChart1"/>
    <dgm:cxn modelId="{A989C7DE-F196-4041-9BF6-B4492898B713}" type="presParOf" srcId="{7612C681-10BB-4A0C-B0F9-9C6CC3EC66B8}" destId="{A6AC10E1-8A41-4BED-9D3A-8B6287A6DA6A}" srcOrd="4" destOrd="0" presId="urn:microsoft.com/office/officeart/2005/8/layout/orgChart1"/>
    <dgm:cxn modelId="{E045FAD0-6863-4B9C-9F3D-08D48161CC4D}" type="presParOf" srcId="{7612C681-10BB-4A0C-B0F9-9C6CC3EC66B8}" destId="{74EB8D53-6265-40B5-B5AF-9EAD9C327534}" srcOrd="5" destOrd="0" presId="urn:microsoft.com/office/officeart/2005/8/layout/orgChart1"/>
    <dgm:cxn modelId="{0E9872E2-C799-411D-A0C6-635213B11C47}" type="presParOf" srcId="{74EB8D53-6265-40B5-B5AF-9EAD9C327534}" destId="{B950488E-B157-407D-A406-6DA09B404B2A}" srcOrd="0" destOrd="0" presId="urn:microsoft.com/office/officeart/2005/8/layout/orgChart1"/>
    <dgm:cxn modelId="{01722298-ABA4-4DC5-A705-9EAA90D2E9A8}" type="presParOf" srcId="{B950488E-B157-407D-A406-6DA09B404B2A}" destId="{25986E3C-8F74-43FA-90A7-BFB5F05D0F68}" srcOrd="0" destOrd="0" presId="urn:microsoft.com/office/officeart/2005/8/layout/orgChart1"/>
    <dgm:cxn modelId="{8FCB2793-E7A2-4854-A9BD-6CCF64A21B0C}" type="presParOf" srcId="{B950488E-B157-407D-A406-6DA09B404B2A}" destId="{8758D56D-4B7E-45CF-A046-2504D3D0A0E2}" srcOrd="1" destOrd="0" presId="urn:microsoft.com/office/officeart/2005/8/layout/orgChart1"/>
    <dgm:cxn modelId="{E21CEA57-003B-4934-A308-317AB1F085AA}" type="presParOf" srcId="{74EB8D53-6265-40B5-B5AF-9EAD9C327534}" destId="{85CD44AC-C763-4E63-9A18-0F22AF882169}" srcOrd="1" destOrd="0" presId="urn:microsoft.com/office/officeart/2005/8/layout/orgChart1"/>
    <dgm:cxn modelId="{C85DD567-7AC2-4D19-8194-045808B60D56}" type="presParOf" srcId="{85CD44AC-C763-4E63-9A18-0F22AF882169}" destId="{5AFDDD06-F389-46C4-8EF6-657300EBDB45}" srcOrd="0" destOrd="0" presId="urn:microsoft.com/office/officeart/2005/8/layout/orgChart1"/>
    <dgm:cxn modelId="{432AC2AB-FC38-4789-A635-F2039202EB35}" type="presParOf" srcId="{85CD44AC-C763-4E63-9A18-0F22AF882169}" destId="{70222B41-0AF4-4919-B831-FDB102AD1994}" srcOrd="1" destOrd="0" presId="urn:microsoft.com/office/officeart/2005/8/layout/orgChart1"/>
    <dgm:cxn modelId="{105764B5-02B8-48C7-86FA-AF89744F1180}" type="presParOf" srcId="{70222B41-0AF4-4919-B831-FDB102AD1994}" destId="{07C5F82C-B2C7-4727-A3A5-12A5C31B8137}" srcOrd="0" destOrd="0" presId="urn:microsoft.com/office/officeart/2005/8/layout/orgChart1"/>
    <dgm:cxn modelId="{71AFC0FE-46A7-472C-A32E-A5DA0E2237DA}" type="presParOf" srcId="{07C5F82C-B2C7-4727-A3A5-12A5C31B8137}" destId="{D21D12A8-82D7-4CDE-8D66-675E483E3A2E}" srcOrd="0" destOrd="0" presId="urn:microsoft.com/office/officeart/2005/8/layout/orgChart1"/>
    <dgm:cxn modelId="{20CE7153-265D-4672-BBCD-30724F50C821}" type="presParOf" srcId="{07C5F82C-B2C7-4727-A3A5-12A5C31B8137}" destId="{E59B1C6D-CDDD-49F2-A610-0077801CF415}" srcOrd="1" destOrd="0" presId="urn:microsoft.com/office/officeart/2005/8/layout/orgChart1"/>
    <dgm:cxn modelId="{8E6A529F-6623-4A8C-AD12-FE4A7C17C452}" type="presParOf" srcId="{70222B41-0AF4-4919-B831-FDB102AD1994}" destId="{1F681BF6-7386-46CF-974E-7CD5B27F9DDC}" srcOrd="1" destOrd="0" presId="urn:microsoft.com/office/officeart/2005/8/layout/orgChart1"/>
    <dgm:cxn modelId="{78777B91-8545-4D0A-8F8F-6C727B945D5E}" type="presParOf" srcId="{70222B41-0AF4-4919-B831-FDB102AD1994}" destId="{B05F7B80-CCA4-4AD8-A591-A74AEBAF786C}" srcOrd="2" destOrd="0" presId="urn:microsoft.com/office/officeart/2005/8/layout/orgChart1"/>
    <dgm:cxn modelId="{2ABD4E54-AE4F-4F9E-B416-FF6EB908ACE5}" type="presParOf" srcId="{74EB8D53-6265-40B5-B5AF-9EAD9C327534}" destId="{6D0F4F6C-1DCE-4DFC-8309-18DE6588F016}" srcOrd="2" destOrd="0" presId="urn:microsoft.com/office/officeart/2005/8/layout/orgChart1"/>
    <dgm:cxn modelId="{4F62831F-0328-4253-B053-EB6109D06D5A}" type="presParOf" srcId="{C9D9A3B9-7CB5-4542-A0B2-6A26627BED03}" destId="{7D92429F-E22A-4CD3-9844-A9E2C1DC6D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A45399-5E22-4C06-8BE0-4C125083B9C9}"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s-ES"/>
        </a:p>
      </dgm:t>
    </dgm:pt>
    <dgm:pt modelId="{638FE84F-0FA4-4092-8229-5BD5CF76FCDF}">
      <dgm:prSet phldrT="[Texto]" custT="1"/>
      <dgm:spPr/>
      <dgm:t>
        <a:bodyPr/>
        <a:lstStyle/>
        <a:p>
          <a:r>
            <a:rPr lang="es-ES" sz="1800" b="1" dirty="0"/>
            <a:t>Gasto medio persona Temporada Alta</a:t>
          </a:r>
        </a:p>
        <a:p>
          <a:r>
            <a:rPr lang="es-ES" sz="2400" b="1" dirty="0">
              <a:solidFill>
                <a:schemeClr val="accent2"/>
              </a:solidFill>
            </a:rPr>
            <a:t>828,69 €</a:t>
          </a:r>
          <a:endParaRPr lang="es-ES" sz="1800" b="1" dirty="0"/>
        </a:p>
      </dgm:t>
    </dgm:pt>
    <dgm:pt modelId="{0BA096BA-0C45-45CC-9522-DE3BB5667B28}" type="parTrans" cxnId="{91DF0FC0-8A0B-4358-8655-E5076517CED9}">
      <dgm:prSet/>
      <dgm:spPr/>
      <dgm:t>
        <a:bodyPr/>
        <a:lstStyle/>
        <a:p>
          <a:endParaRPr lang="es-ES"/>
        </a:p>
      </dgm:t>
    </dgm:pt>
    <dgm:pt modelId="{DC3783C7-8021-426C-8184-C4FB040F7AF2}" type="sibTrans" cxnId="{91DF0FC0-8A0B-4358-8655-E5076517CED9}">
      <dgm:prSet/>
      <dgm:spPr/>
      <dgm:t>
        <a:bodyPr/>
        <a:lstStyle/>
        <a:p>
          <a:endParaRPr lang="es-ES"/>
        </a:p>
      </dgm:t>
    </dgm:pt>
    <dgm:pt modelId="{3931A4AA-4EE6-49BB-B2D2-34C9B397A627}">
      <dgm:prSet phldrT="[Texto]" custT="1"/>
      <dgm:spPr/>
      <dgm:t>
        <a:bodyPr/>
        <a:lstStyle/>
        <a:p>
          <a:r>
            <a:rPr lang="es-ES" sz="1800" b="1" dirty="0"/>
            <a:t>Gasto medio  Persona Temporada Baja</a:t>
          </a:r>
        </a:p>
        <a:p>
          <a:r>
            <a:rPr lang="es-ES" sz="2400" b="1" dirty="0">
              <a:solidFill>
                <a:schemeClr val="accent2"/>
              </a:solidFill>
            </a:rPr>
            <a:t>697,45 €</a:t>
          </a:r>
        </a:p>
      </dgm:t>
    </dgm:pt>
    <dgm:pt modelId="{9CA78761-929B-4448-80F2-20044F4BE63D}" type="parTrans" cxnId="{CD56C689-59D0-4755-86F3-03FC1FFC71CD}">
      <dgm:prSet/>
      <dgm:spPr/>
      <dgm:t>
        <a:bodyPr/>
        <a:lstStyle/>
        <a:p>
          <a:endParaRPr lang="es-ES"/>
        </a:p>
      </dgm:t>
    </dgm:pt>
    <dgm:pt modelId="{66DF445E-F971-4C5A-B479-111FFBBDF21E}" type="sibTrans" cxnId="{CD56C689-59D0-4755-86F3-03FC1FFC71CD}">
      <dgm:prSet/>
      <dgm:spPr/>
      <dgm:t>
        <a:bodyPr/>
        <a:lstStyle/>
        <a:p>
          <a:endParaRPr lang="es-ES"/>
        </a:p>
      </dgm:t>
    </dgm:pt>
    <dgm:pt modelId="{B983B63C-C537-40B4-B550-187F9ACB02B7}">
      <dgm:prSet phldrT="[Texto]" custT="1"/>
      <dgm:spPr/>
      <dgm:t>
        <a:bodyPr/>
        <a:lstStyle/>
        <a:p>
          <a:r>
            <a:rPr lang="es-ES" sz="2000" b="1" dirty="0" smtClean="0"/>
            <a:t>Pérdida </a:t>
          </a:r>
          <a:r>
            <a:rPr lang="es-ES" sz="2000" b="1" dirty="0"/>
            <a:t>de Ingresos Turísticos</a:t>
          </a:r>
        </a:p>
        <a:p>
          <a:r>
            <a:rPr lang="es-ES" sz="2000" b="1" dirty="0"/>
            <a:t> Covid-19</a:t>
          </a:r>
        </a:p>
        <a:p>
          <a:r>
            <a:rPr lang="es-ES" sz="2800" b="1" dirty="0">
              <a:solidFill>
                <a:schemeClr val="accent2"/>
              </a:solidFill>
            </a:rPr>
            <a:t>3.071,43 </a:t>
          </a:r>
          <a:r>
            <a:rPr lang="es-ES" sz="2000" b="1" dirty="0">
              <a:solidFill>
                <a:schemeClr val="tx1"/>
              </a:solidFill>
            </a:rPr>
            <a:t>Mill € </a:t>
          </a:r>
          <a:endParaRPr lang="es-ES" sz="1600" b="1" dirty="0">
            <a:solidFill>
              <a:schemeClr val="tx1"/>
            </a:solidFill>
          </a:endParaRPr>
        </a:p>
      </dgm:t>
    </dgm:pt>
    <dgm:pt modelId="{20F892D9-83D8-46EE-8616-B7455065784C}" type="parTrans" cxnId="{42732943-18CF-458E-8705-CD6A6F373580}">
      <dgm:prSet/>
      <dgm:spPr/>
      <dgm:t>
        <a:bodyPr/>
        <a:lstStyle/>
        <a:p>
          <a:endParaRPr lang="es-ES"/>
        </a:p>
      </dgm:t>
    </dgm:pt>
    <dgm:pt modelId="{42C12E3A-66D7-4F90-B25E-938AD8D2BDBE}" type="sibTrans" cxnId="{42732943-18CF-458E-8705-CD6A6F373580}">
      <dgm:prSet/>
      <dgm:spPr/>
      <dgm:t>
        <a:bodyPr/>
        <a:lstStyle/>
        <a:p>
          <a:endParaRPr lang="es-ES"/>
        </a:p>
      </dgm:t>
    </dgm:pt>
    <dgm:pt modelId="{473EF8FA-486E-49E8-BA6B-98314E662212}" type="pres">
      <dgm:prSet presAssocID="{9AA45399-5E22-4C06-8BE0-4C125083B9C9}" presName="cycle" presStyleCnt="0">
        <dgm:presLayoutVars>
          <dgm:chMax val="1"/>
          <dgm:dir/>
          <dgm:animLvl val="ctr"/>
          <dgm:resizeHandles val="exact"/>
        </dgm:presLayoutVars>
      </dgm:prSet>
      <dgm:spPr/>
      <dgm:t>
        <a:bodyPr/>
        <a:lstStyle/>
        <a:p>
          <a:endParaRPr lang="es-ES"/>
        </a:p>
      </dgm:t>
    </dgm:pt>
    <dgm:pt modelId="{B096D8AE-04AD-4E8F-A829-61BBBEAC67BF}" type="pres">
      <dgm:prSet presAssocID="{B983B63C-C537-40B4-B550-187F9ACB02B7}" presName="centerShape" presStyleLbl="node0" presStyleIdx="0" presStyleCnt="1"/>
      <dgm:spPr/>
      <dgm:t>
        <a:bodyPr/>
        <a:lstStyle/>
        <a:p>
          <a:endParaRPr lang="es-ES"/>
        </a:p>
      </dgm:t>
    </dgm:pt>
    <dgm:pt modelId="{799CCD80-3BE5-4EC8-82A6-27FCE65E539A}" type="pres">
      <dgm:prSet presAssocID="{0BA096BA-0C45-45CC-9522-DE3BB5667B28}" presName="parTrans" presStyleLbl="bgSibTrans2D1" presStyleIdx="0" presStyleCnt="2"/>
      <dgm:spPr/>
      <dgm:t>
        <a:bodyPr/>
        <a:lstStyle/>
        <a:p>
          <a:endParaRPr lang="es-ES"/>
        </a:p>
      </dgm:t>
    </dgm:pt>
    <dgm:pt modelId="{786FBA8A-557B-4306-ABE8-C2D23B74E1CC}" type="pres">
      <dgm:prSet presAssocID="{638FE84F-0FA4-4092-8229-5BD5CF76FCDF}" presName="node" presStyleLbl="node1" presStyleIdx="0" presStyleCnt="2" custRadScaleRad="105676" custRadScaleInc="2368">
        <dgm:presLayoutVars>
          <dgm:bulletEnabled val="1"/>
        </dgm:presLayoutVars>
      </dgm:prSet>
      <dgm:spPr/>
      <dgm:t>
        <a:bodyPr/>
        <a:lstStyle/>
        <a:p>
          <a:endParaRPr lang="es-ES"/>
        </a:p>
      </dgm:t>
    </dgm:pt>
    <dgm:pt modelId="{6AAE182B-A4CC-4309-A142-35F49C0236F4}" type="pres">
      <dgm:prSet presAssocID="{9CA78761-929B-4448-80F2-20044F4BE63D}" presName="parTrans" presStyleLbl="bgSibTrans2D1" presStyleIdx="1" presStyleCnt="2"/>
      <dgm:spPr/>
      <dgm:t>
        <a:bodyPr/>
        <a:lstStyle/>
        <a:p>
          <a:endParaRPr lang="es-ES"/>
        </a:p>
      </dgm:t>
    </dgm:pt>
    <dgm:pt modelId="{767B0032-6197-43B8-AC16-0FF76AC34009}" type="pres">
      <dgm:prSet presAssocID="{3931A4AA-4EE6-49BB-B2D2-34C9B397A627}" presName="node" presStyleLbl="node1" presStyleIdx="1" presStyleCnt="2">
        <dgm:presLayoutVars>
          <dgm:bulletEnabled val="1"/>
        </dgm:presLayoutVars>
      </dgm:prSet>
      <dgm:spPr/>
      <dgm:t>
        <a:bodyPr/>
        <a:lstStyle/>
        <a:p>
          <a:endParaRPr lang="es-ES"/>
        </a:p>
      </dgm:t>
    </dgm:pt>
  </dgm:ptLst>
  <dgm:cxnLst>
    <dgm:cxn modelId="{771E0744-6B0B-4498-B6DB-E9BA706027D1}" type="presOf" srcId="{9AA45399-5E22-4C06-8BE0-4C125083B9C9}" destId="{473EF8FA-486E-49E8-BA6B-98314E662212}" srcOrd="0" destOrd="0" presId="urn:microsoft.com/office/officeart/2005/8/layout/radial4"/>
    <dgm:cxn modelId="{38132CDE-A668-4B0E-BE0F-9D4727ECCD9F}" type="presOf" srcId="{9CA78761-929B-4448-80F2-20044F4BE63D}" destId="{6AAE182B-A4CC-4309-A142-35F49C0236F4}" srcOrd="0" destOrd="0" presId="urn:microsoft.com/office/officeart/2005/8/layout/radial4"/>
    <dgm:cxn modelId="{CD56C689-59D0-4755-86F3-03FC1FFC71CD}" srcId="{B983B63C-C537-40B4-B550-187F9ACB02B7}" destId="{3931A4AA-4EE6-49BB-B2D2-34C9B397A627}" srcOrd="1" destOrd="0" parTransId="{9CA78761-929B-4448-80F2-20044F4BE63D}" sibTransId="{66DF445E-F971-4C5A-B479-111FFBBDF21E}"/>
    <dgm:cxn modelId="{635A3959-C88A-47AA-8BE2-BA7A83E62222}" type="presOf" srcId="{3931A4AA-4EE6-49BB-B2D2-34C9B397A627}" destId="{767B0032-6197-43B8-AC16-0FF76AC34009}" srcOrd="0" destOrd="0" presId="urn:microsoft.com/office/officeart/2005/8/layout/radial4"/>
    <dgm:cxn modelId="{91DF0FC0-8A0B-4358-8655-E5076517CED9}" srcId="{B983B63C-C537-40B4-B550-187F9ACB02B7}" destId="{638FE84F-0FA4-4092-8229-5BD5CF76FCDF}" srcOrd="0" destOrd="0" parTransId="{0BA096BA-0C45-45CC-9522-DE3BB5667B28}" sibTransId="{DC3783C7-8021-426C-8184-C4FB040F7AF2}"/>
    <dgm:cxn modelId="{6280B708-E5AA-453A-9916-0CDF18E62EEF}" type="presOf" srcId="{0BA096BA-0C45-45CC-9522-DE3BB5667B28}" destId="{799CCD80-3BE5-4EC8-82A6-27FCE65E539A}" srcOrd="0" destOrd="0" presId="urn:microsoft.com/office/officeart/2005/8/layout/radial4"/>
    <dgm:cxn modelId="{1C5F7AD9-8180-421D-879C-699944151ECD}" type="presOf" srcId="{B983B63C-C537-40B4-B550-187F9ACB02B7}" destId="{B096D8AE-04AD-4E8F-A829-61BBBEAC67BF}" srcOrd="0" destOrd="0" presId="urn:microsoft.com/office/officeart/2005/8/layout/radial4"/>
    <dgm:cxn modelId="{1791A852-9A1F-40DD-AAE0-77525EF8F731}" type="presOf" srcId="{638FE84F-0FA4-4092-8229-5BD5CF76FCDF}" destId="{786FBA8A-557B-4306-ABE8-C2D23B74E1CC}" srcOrd="0" destOrd="0" presId="urn:microsoft.com/office/officeart/2005/8/layout/radial4"/>
    <dgm:cxn modelId="{42732943-18CF-458E-8705-CD6A6F373580}" srcId="{9AA45399-5E22-4C06-8BE0-4C125083B9C9}" destId="{B983B63C-C537-40B4-B550-187F9ACB02B7}" srcOrd="0" destOrd="0" parTransId="{20F892D9-83D8-46EE-8616-B7455065784C}" sibTransId="{42C12E3A-66D7-4F90-B25E-938AD8D2BDBE}"/>
    <dgm:cxn modelId="{2F5C2E60-B9BE-44DF-BB3C-8F9AA42AD7F9}" type="presParOf" srcId="{473EF8FA-486E-49E8-BA6B-98314E662212}" destId="{B096D8AE-04AD-4E8F-A829-61BBBEAC67BF}" srcOrd="0" destOrd="0" presId="urn:microsoft.com/office/officeart/2005/8/layout/radial4"/>
    <dgm:cxn modelId="{366C968F-2F95-46EF-BD22-AE5156A1DE6B}" type="presParOf" srcId="{473EF8FA-486E-49E8-BA6B-98314E662212}" destId="{799CCD80-3BE5-4EC8-82A6-27FCE65E539A}" srcOrd="1" destOrd="0" presId="urn:microsoft.com/office/officeart/2005/8/layout/radial4"/>
    <dgm:cxn modelId="{073D46BD-1E9E-4000-A421-BF93C9B1BC45}" type="presParOf" srcId="{473EF8FA-486E-49E8-BA6B-98314E662212}" destId="{786FBA8A-557B-4306-ABE8-C2D23B74E1CC}" srcOrd="2" destOrd="0" presId="urn:microsoft.com/office/officeart/2005/8/layout/radial4"/>
    <dgm:cxn modelId="{CCB6E98F-59F0-4793-A607-C594BAAD81D2}" type="presParOf" srcId="{473EF8FA-486E-49E8-BA6B-98314E662212}" destId="{6AAE182B-A4CC-4309-A142-35F49C0236F4}" srcOrd="3" destOrd="0" presId="urn:microsoft.com/office/officeart/2005/8/layout/radial4"/>
    <dgm:cxn modelId="{747B3F92-3C6D-45C6-BE74-CE939AD293DE}" type="presParOf" srcId="{473EF8FA-486E-49E8-BA6B-98314E662212}" destId="{767B0032-6197-43B8-AC16-0FF76AC34009}"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8DD36-D5CB-4AB2-82DC-E1BB657099E3}" type="doc">
      <dgm:prSet loTypeId="urn:microsoft.com/office/officeart/2005/8/layout/default#1" loCatId="list" qsTypeId="urn:microsoft.com/office/officeart/2005/8/quickstyle/simple1" qsCatId="simple" csTypeId="urn:microsoft.com/office/officeart/2005/8/colors/accent2_2" csCatId="accent2" phldr="1"/>
      <dgm:spPr/>
    </dgm:pt>
    <dgm:pt modelId="{442087D2-F717-4A69-9BDA-E0CBDA6176F1}">
      <dgm:prSet phldrT="[Texto]"/>
      <dgm:spPr/>
      <dgm:t>
        <a:bodyPr/>
        <a:lstStyle/>
        <a:p>
          <a:r>
            <a:rPr lang="es-ES" dirty="0"/>
            <a:t>Aceleración del cambio en el marketing </a:t>
          </a:r>
          <a:r>
            <a:rPr lang="es-ES" dirty="0" err="1"/>
            <a:t>mix</a:t>
          </a:r>
          <a:endParaRPr lang="en-GB" dirty="0"/>
        </a:p>
      </dgm:t>
    </dgm:pt>
    <dgm:pt modelId="{7A2E7BDF-C063-4CF1-B4E9-DC39BEC7DA57}" type="parTrans" cxnId="{6061D439-5E99-4245-A840-D1F79574FFB2}">
      <dgm:prSet/>
      <dgm:spPr/>
      <dgm:t>
        <a:bodyPr/>
        <a:lstStyle/>
        <a:p>
          <a:endParaRPr lang="en-GB"/>
        </a:p>
      </dgm:t>
    </dgm:pt>
    <dgm:pt modelId="{88AD37DA-5A85-457C-8292-8E919D6EBDFA}" type="sibTrans" cxnId="{6061D439-5E99-4245-A840-D1F79574FFB2}">
      <dgm:prSet/>
      <dgm:spPr/>
      <dgm:t>
        <a:bodyPr/>
        <a:lstStyle/>
        <a:p>
          <a:endParaRPr lang="en-GB"/>
        </a:p>
      </dgm:t>
    </dgm:pt>
    <dgm:pt modelId="{550D5CB4-B05C-442F-9FA3-BF375A95149B}">
      <dgm:prSet/>
      <dgm:spPr>
        <a:solidFill>
          <a:schemeClr val="bg1">
            <a:lumMod val="85000"/>
          </a:schemeClr>
        </a:solidFill>
      </dgm:spPr>
      <dgm:t>
        <a:bodyPr/>
        <a:lstStyle/>
        <a:p>
          <a:r>
            <a:rPr lang="en-GB" dirty="0">
              <a:solidFill>
                <a:schemeClr val="accent2"/>
              </a:solidFill>
            </a:rPr>
            <a:t>Nuevas exigencias de compra</a:t>
          </a:r>
        </a:p>
      </dgm:t>
    </dgm:pt>
    <dgm:pt modelId="{5F4A5207-865D-430F-BC3A-52C41031BC3D}" type="parTrans" cxnId="{9B43B073-F1A3-4D5C-BBE5-D8EEBB35F06E}">
      <dgm:prSet/>
      <dgm:spPr/>
      <dgm:t>
        <a:bodyPr/>
        <a:lstStyle/>
        <a:p>
          <a:endParaRPr lang="en-GB"/>
        </a:p>
      </dgm:t>
    </dgm:pt>
    <dgm:pt modelId="{B9EFD118-2A63-4CF3-BE9B-CF47F3B6A946}" type="sibTrans" cxnId="{9B43B073-F1A3-4D5C-BBE5-D8EEBB35F06E}">
      <dgm:prSet/>
      <dgm:spPr/>
      <dgm:t>
        <a:bodyPr/>
        <a:lstStyle/>
        <a:p>
          <a:endParaRPr lang="en-GB"/>
        </a:p>
      </dgm:t>
    </dgm:pt>
    <dgm:pt modelId="{40877BAF-C0D5-4C90-A10D-5153761C591E}">
      <dgm:prSet/>
      <dgm:spPr>
        <a:solidFill>
          <a:schemeClr val="bg1">
            <a:lumMod val="85000"/>
          </a:schemeClr>
        </a:solidFill>
      </dgm:spPr>
      <dgm:t>
        <a:bodyPr/>
        <a:lstStyle/>
        <a:p>
          <a:r>
            <a:rPr lang="es-ES" dirty="0">
              <a:solidFill>
                <a:schemeClr val="accent2"/>
              </a:solidFill>
            </a:rPr>
            <a:t>Modelos de compra / producción de menor riesgo</a:t>
          </a:r>
          <a:endParaRPr lang="en-GB" dirty="0">
            <a:solidFill>
              <a:schemeClr val="accent2"/>
            </a:solidFill>
          </a:endParaRPr>
        </a:p>
      </dgm:t>
    </dgm:pt>
    <dgm:pt modelId="{5F620DE1-A4C9-45FC-9D8B-90FD6E0C912F}" type="parTrans" cxnId="{8CEA2188-9AA0-44FC-8205-098CCE40F7AE}">
      <dgm:prSet/>
      <dgm:spPr/>
      <dgm:t>
        <a:bodyPr/>
        <a:lstStyle/>
        <a:p>
          <a:endParaRPr lang="en-GB"/>
        </a:p>
      </dgm:t>
    </dgm:pt>
    <dgm:pt modelId="{C8FB5C8A-52F4-4938-AA62-D5D553A6FE3F}" type="sibTrans" cxnId="{8CEA2188-9AA0-44FC-8205-098CCE40F7AE}">
      <dgm:prSet/>
      <dgm:spPr/>
      <dgm:t>
        <a:bodyPr/>
        <a:lstStyle/>
        <a:p>
          <a:endParaRPr lang="en-GB"/>
        </a:p>
      </dgm:t>
    </dgm:pt>
    <dgm:pt modelId="{20FE7186-6080-4834-B71B-186028EEEE39}">
      <dgm:prSet phldrT="[Texto]"/>
      <dgm:spPr/>
      <dgm:t>
        <a:bodyPr/>
        <a:lstStyle/>
        <a:p>
          <a:r>
            <a:rPr lang="es-ES" dirty="0"/>
            <a:t>Consolidación del canal online           (y marketplaces)</a:t>
          </a:r>
          <a:endParaRPr lang="en-GB" dirty="0"/>
        </a:p>
      </dgm:t>
    </dgm:pt>
    <dgm:pt modelId="{11E9609E-AB43-4D75-966C-5E968410EEAC}" type="parTrans" cxnId="{D5432CBE-7273-481C-982D-B83D628A05CC}">
      <dgm:prSet/>
      <dgm:spPr/>
      <dgm:t>
        <a:bodyPr/>
        <a:lstStyle/>
        <a:p>
          <a:endParaRPr lang="en-GB"/>
        </a:p>
      </dgm:t>
    </dgm:pt>
    <dgm:pt modelId="{25901291-D6C9-4644-B804-269431CDDA18}" type="sibTrans" cxnId="{D5432CBE-7273-481C-982D-B83D628A05CC}">
      <dgm:prSet/>
      <dgm:spPr/>
      <dgm:t>
        <a:bodyPr/>
        <a:lstStyle/>
        <a:p>
          <a:endParaRPr lang="en-GB"/>
        </a:p>
      </dgm:t>
    </dgm:pt>
    <dgm:pt modelId="{5EAE0CCE-A321-4B07-BCD7-3AB50C179810}" type="pres">
      <dgm:prSet presAssocID="{58E8DD36-D5CB-4AB2-82DC-E1BB657099E3}" presName="diagram" presStyleCnt="0">
        <dgm:presLayoutVars>
          <dgm:dir/>
          <dgm:resizeHandles val="exact"/>
        </dgm:presLayoutVars>
      </dgm:prSet>
      <dgm:spPr/>
    </dgm:pt>
    <dgm:pt modelId="{48C448EF-0FC0-405B-890D-08E90B69D798}" type="pres">
      <dgm:prSet presAssocID="{20FE7186-6080-4834-B71B-186028EEEE39}" presName="node" presStyleLbl="node1" presStyleIdx="0" presStyleCnt="4">
        <dgm:presLayoutVars>
          <dgm:bulletEnabled val="1"/>
        </dgm:presLayoutVars>
      </dgm:prSet>
      <dgm:spPr/>
      <dgm:t>
        <a:bodyPr/>
        <a:lstStyle/>
        <a:p>
          <a:endParaRPr lang="es-ES"/>
        </a:p>
      </dgm:t>
    </dgm:pt>
    <dgm:pt modelId="{B92F8C9C-DD1C-4D41-8313-2540599AE05B}" type="pres">
      <dgm:prSet presAssocID="{25901291-D6C9-4644-B804-269431CDDA18}" presName="sibTrans" presStyleCnt="0"/>
      <dgm:spPr/>
    </dgm:pt>
    <dgm:pt modelId="{6291627F-C791-40E7-9A50-674E94F1E754}" type="pres">
      <dgm:prSet presAssocID="{550D5CB4-B05C-442F-9FA3-BF375A95149B}" presName="node" presStyleLbl="node1" presStyleIdx="1" presStyleCnt="4">
        <dgm:presLayoutVars>
          <dgm:bulletEnabled val="1"/>
        </dgm:presLayoutVars>
      </dgm:prSet>
      <dgm:spPr/>
      <dgm:t>
        <a:bodyPr/>
        <a:lstStyle/>
        <a:p>
          <a:endParaRPr lang="es-ES"/>
        </a:p>
      </dgm:t>
    </dgm:pt>
    <dgm:pt modelId="{5729A2BB-4EA8-40D0-AA96-FA51E89943A5}" type="pres">
      <dgm:prSet presAssocID="{B9EFD118-2A63-4CF3-BE9B-CF47F3B6A946}" presName="sibTrans" presStyleCnt="0"/>
      <dgm:spPr/>
    </dgm:pt>
    <dgm:pt modelId="{14D70185-1D54-472F-8EEB-1C272426315B}" type="pres">
      <dgm:prSet presAssocID="{40877BAF-C0D5-4C90-A10D-5153761C591E}" presName="node" presStyleLbl="node1" presStyleIdx="2" presStyleCnt="4">
        <dgm:presLayoutVars>
          <dgm:bulletEnabled val="1"/>
        </dgm:presLayoutVars>
      </dgm:prSet>
      <dgm:spPr/>
      <dgm:t>
        <a:bodyPr/>
        <a:lstStyle/>
        <a:p>
          <a:endParaRPr lang="es-ES"/>
        </a:p>
      </dgm:t>
    </dgm:pt>
    <dgm:pt modelId="{40B7F898-D2F6-4FF2-A7FC-165C7B6E2905}" type="pres">
      <dgm:prSet presAssocID="{C8FB5C8A-52F4-4938-AA62-D5D553A6FE3F}" presName="sibTrans" presStyleCnt="0"/>
      <dgm:spPr/>
    </dgm:pt>
    <dgm:pt modelId="{2D61C75F-8F22-499B-ADF4-FEDA023A01EA}" type="pres">
      <dgm:prSet presAssocID="{442087D2-F717-4A69-9BDA-E0CBDA6176F1}" presName="node" presStyleLbl="node1" presStyleIdx="3" presStyleCnt="4">
        <dgm:presLayoutVars>
          <dgm:bulletEnabled val="1"/>
        </dgm:presLayoutVars>
      </dgm:prSet>
      <dgm:spPr/>
      <dgm:t>
        <a:bodyPr/>
        <a:lstStyle/>
        <a:p>
          <a:endParaRPr lang="es-ES"/>
        </a:p>
      </dgm:t>
    </dgm:pt>
  </dgm:ptLst>
  <dgm:cxnLst>
    <dgm:cxn modelId="{6061D439-5E99-4245-A840-D1F79574FFB2}" srcId="{58E8DD36-D5CB-4AB2-82DC-E1BB657099E3}" destId="{442087D2-F717-4A69-9BDA-E0CBDA6176F1}" srcOrd="3" destOrd="0" parTransId="{7A2E7BDF-C063-4CF1-B4E9-DC39BEC7DA57}" sibTransId="{88AD37DA-5A85-457C-8292-8E919D6EBDFA}"/>
    <dgm:cxn modelId="{8CEA2188-9AA0-44FC-8205-098CCE40F7AE}" srcId="{58E8DD36-D5CB-4AB2-82DC-E1BB657099E3}" destId="{40877BAF-C0D5-4C90-A10D-5153761C591E}" srcOrd="2" destOrd="0" parTransId="{5F620DE1-A4C9-45FC-9D8B-90FD6E0C912F}" sibTransId="{C8FB5C8A-52F4-4938-AA62-D5D553A6FE3F}"/>
    <dgm:cxn modelId="{9B43B073-F1A3-4D5C-BBE5-D8EEBB35F06E}" srcId="{58E8DD36-D5CB-4AB2-82DC-E1BB657099E3}" destId="{550D5CB4-B05C-442F-9FA3-BF375A95149B}" srcOrd="1" destOrd="0" parTransId="{5F4A5207-865D-430F-BC3A-52C41031BC3D}" sibTransId="{B9EFD118-2A63-4CF3-BE9B-CF47F3B6A946}"/>
    <dgm:cxn modelId="{38F650DB-4562-4759-A712-336712AD5107}" type="presOf" srcId="{20FE7186-6080-4834-B71B-186028EEEE39}" destId="{48C448EF-0FC0-405B-890D-08E90B69D798}" srcOrd="0" destOrd="0" presId="urn:microsoft.com/office/officeart/2005/8/layout/default#1"/>
    <dgm:cxn modelId="{830ABF9E-E1A6-4110-8FDD-0964DB034396}" type="presOf" srcId="{58E8DD36-D5CB-4AB2-82DC-E1BB657099E3}" destId="{5EAE0CCE-A321-4B07-BCD7-3AB50C179810}" srcOrd="0" destOrd="0" presId="urn:microsoft.com/office/officeart/2005/8/layout/default#1"/>
    <dgm:cxn modelId="{7296696D-070C-4EB7-B008-100DCBFFFE44}" type="presOf" srcId="{40877BAF-C0D5-4C90-A10D-5153761C591E}" destId="{14D70185-1D54-472F-8EEB-1C272426315B}" srcOrd="0" destOrd="0" presId="urn:microsoft.com/office/officeart/2005/8/layout/default#1"/>
    <dgm:cxn modelId="{D5432CBE-7273-481C-982D-B83D628A05CC}" srcId="{58E8DD36-D5CB-4AB2-82DC-E1BB657099E3}" destId="{20FE7186-6080-4834-B71B-186028EEEE39}" srcOrd="0" destOrd="0" parTransId="{11E9609E-AB43-4D75-966C-5E968410EEAC}" sibTransId="{25901291-D6C9-4644-B804-269431CDDA18}"/>
    <dgm:cxn modelId="{53F7CFD4-5E80-4F97-9DD8-CC26FB789B88}" type="presOf" srcId="{442087D2-F717-4A69-9BDA-E0CBDA6176F1}" destId="{2D61C75F-8F22-499B-ADF4-FEDA023A01EA}" srcOrd="0" destOrd="0" presId="urn:microsoft.com/office/officeart/2005/8/layout/default#1"/>
    <dgm:cxn modelId="{5810878A-4E59-4136-B33F-AD83BFCDBF7D}" type="presOf" srcId="{550D5CB4-B05C-442F-9FA3-BF375A95149B}" destId="{6291627F-C791-40E7-9A50-674E94F1E754}" srcOrd="0" destOrd="0" presId="urn:microsoft.com/office/officeart/2005/8/layout/default#1"/>
    <dgm:cxn modelId="{BEDEFACE-9EF2-49E6-B5FD-C66382707579}" type="presParOf" srcId="{5EAE0CCE-A321-4B07-BCD7-3AB50C179810}" destId="{48C448EF-0FC0-405B-890D-08E90B69D798}" srcOrd="0" destOrd="0" presId="urn:microsoft.com/office/officeart/2005/8/layout/default#1"/>
    <dgm:cxn modelId="{2CF260DF-45AE-4170-9677-B933B9F3BC66}" type="presParOf" srcId="{5EAE0CCE-A321-4B07-BCD7-3AB50C179810}" destId="{B92F8C9C-DD1C-4D41-8313-2540599AE05B}" srcOrd="1" destOrd="0" presId="urn:microsoft.com/office/officeart/2005/8/layout/default#1"/>
    <dgm:cxn modelId="{54F8CC49-990F-4325-8777-3AEE3A9705FC}" type="presParOf" srcId="{5EAE0CCE-A321-4B07-BCD7-3AB50C179810}" destId="{6291627F-C791-40E7-9A50-674E94F1E754}" srcOrd="2" destOrd="0" presId="urn:microsoft.com/office/officeart/2005/8/layout/default#1"/>
    <dgm:cxn modelId="{66E5C73E-1535-42F6-9C0E-3E1255F8485B}" type="presParOf" srcId="{5EAE0CCE-A321-4B07-BCD7-3AB50C179810}" destId="{5729A2BB-4EA8-40D0-AA96-FA51E89943A5}" srcOrd="3" destOrd="0" presId="urn:microsoft.com/office/officeart/2005/8/layout/default#1"/>
    <dgm:cxn modelId="{852120EB-232C-4FC5-B706-F497CE548EDD}" type="presParOf" srcId="{5EAE0CCE-A321-4B07-BCD7-3AB50C179810}" destId="{14D70185-1D54-472F-8EEB-1C272426315B}" srcOrd="4" destOrd="0" presId="urn:microsoft.com/office/officeart/2005/8/layout/default#1"/>
    <dgm:cxn modelId="{34E34954-99F5-411F-9EFA-2A21422B867E}" type="presParOf" srcId="{5EAE0CCE-A321-4B07-BCD7-3AB50C179810}" destId="{40B7F898-D2F6-4FF2-A7FC-165C7B6E2905}" srcOrd="5" destOrd="0" presId="urn:microsoft.com/office/officeart/2005/8/layout/default#1"/>
    <dgm:cxn modelId="{1151AD88-822E-44DB-A6A2-728F009D216A}" type="presParOf" srcId="{5EAE0CCE-A321-4B07-BCD7-3AB50C179810}" destId="{2D61C75F-8F22-499B-ADF4-FEDA023A01EA}"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8DD36-D5CB-4AB2-82DC-E1BB657099E3}" type="doc">
      <dgm:prSet loTypeId="urn:microsoft.com/office/officeart/2008/layout/LinedList" loCatId="list" qsTypeId="urn:microsoft.com/office/officeart/2005/8/quickstyle/simple1" qsCatId="simple" csTypeId="urn:microsoft.com/office/officeart/2005/8/colors/accent2_2" csCatId="accent2" phldr="1"/>
      <dgm:spPr/>
    </dgm:pt>
    <dgm:pt modelId="{550D5CB4-B05C-442F-9FA3-BF375A95149B}">
      <dgm:prSet custT="1"/>
      <dgm:spPr>
        <a:solidFill>
          <a:schemeClr val="accent2"/>
        </a:solidFill>
        <a:ln w="28575">
          <a:solidFill>
            <a:schemeClr val="bg1"/>
          </a:solidFill>
        </a:ln>
      </dgm:spPr>
      <dgm:t>
        <a:bodyPr/>
        <a:lstStyle/>
        <a:p>
          <a:r>
            <a:rPr lang="en-GB" sz="1200" b="1" dirty="0">
              <a:solidFill>
                <a:schemeClr val="bg1"/>
              </a:solidFill>
              <a:latin typeface="Corbel" panose="020B0503020204020204" pitchFamily="34" charset="0"/>
            </a:rPr>
            <a:t>NUEVAS EXIGENCIAS DE COMPRA</a:t>
          </a:r>
        </a:p>
      </dgm:t>
    </dgm:pt>
    <dgm:pt modelId="{5F4A5207-865D-430F-BC3A-52C41031BC3D}" type="parTrans" cxnId="{9B43B073-F1A3-4D5C-BBE5-D8EEBB35F06E}">
      <dgm:prSet/>
      <dgm:spPr/>
      <dgm:t>
        <a:bodyPr/>
        <a:lstStyle/>
        <a:p>
          <a:endParaRPr lang="en-GB" b="1"/>
        </a:p>
      </dgm:t>
    </dgm:pt>
    <dgm:pt modelId="{B9EFD118-2A63-4CF3-BE9B-CF47F3B6A946}" type="sibTrans" cxnId="{9B43B073-F1A3-4D5C-BBE5-D8EEBB35F06E}">
      <dgm:prSet/>
      <dgm:spPr/>
      <dgm:t>
        <a:bodyPr/>
        <a:lstStyle/>
        <a:p>
          <a:endParaRPr lang="en-GB" b="1"/>
        </a:p>
      </dgm:t>
    </dgm:pt>
    <dgm:pt modelId="{20FE7186-6080-4834-B71B-186028EEEE39}">
      <dgm:prSet phldrT="[Texto]" custT="1"/>
      <dgm:spPr>
        <a:solidFill>
          <a:schemeClr val="accent2"/>
        </a:solidFill>
        <a:ln w="28575">
          <a:solidFill>
            <a:schemeClr val="bg1"/>
          </a:solidFill>
        </a:ln>
      </dgm:spPr>
      <dgm:t>
        <a:bodyPr/>
        <a:lstStyle/>
        <a:p>
          <a:r>
            <a:rPr lang="es-ES" sz="1200" b="1" dirty="0">
              <a:solidFill>
                <a:schemeClr val="bg1"/>
              </a:solidFill>
              <a:latin typeface="Corbel" panose="020B0503020204020204" pitchFamily="34" charset="0"/>
            </a:rPr>
            <a:t>CONSOLIDACIÓN DEL CANAL ONLINE       (Y MARKETPLACES)</a:t>
          </a:r>
          <a:endParaRPr lang="en-GB" sz="1200" b="1" dirty="0">
            <a:solidFill>
              <a:schemeClr val="bg1"/>
            </a:solidFill>
            <a:latin typeface="Corbel" panose="020B0503020204020204" pitchFamily="34" charset="0"/>
          </a:endParaRPr>
        </a:p>
      </dgm:t>
    </dgm:pt>
    <dgm:pt modelId="{11E9609E-AB43-4D75-966C-5E968410EEAC}" type="parTrans" cxnId="{D5432CBE-7273-481C-982D-B83D628A05CC}">
      <dgm:prSet/>
      <dgm:spPr/>
      <dgm:t>
        <a:bodyPr/>
        <a:lstStyle/>
        <a:p>
          <a:endParaRPr lang="en-GB" b="1"/>
        </a:p>
      </dgm:t>
    </dgm:pt>
    <dgm:pt modelId="{25901291-D6C9-4644-B804-269431CDDA18}" type="sibTrans" cxnId="{D5432CBE-7273-481C-982D-B83D628A05CC}">
      <dgm:prSet/>
      <dgm:spPr/>
      <dgm:t>
        <a:bodyPr/>
        <a:lstStyle/>
        <a:p>
          <a:endParaRPr lang="en-GB" b="1"/>
        </a:p>
      </dgm:t>
    </dgm:pt>
    <dgm:pt modelId="{215CBC00-59EA-4BB7-8FB5-0C013BC66E37}">
      <dgm:prSet phldrT="[Texto]" custT="1"/>
      <dgm:spPr/>
      <dgm:t>
        <a:bodyPr anchor="ctr"/>
        <a:lstStyle/>
        <a:p>
          <a:pPr algn="l">
            <a:buFont typeface="Arial" panose="020B0604020202020204" pitchFamily="34" charset="0"/>
            <a:buNone/>
          </a:pPr>
          <a:r>
            <a:rPr lang="es-ES" sz="1200" b="0" dirty="0">
              <a:latin typeface="Corbel" panose="020B0503020204020204" pitchFamily="34" charset="0"/>
            </a:rPr>
            <a:t>Refuerzo del canal online y sus niveles de servicio (redefinición de logística, incremento almacenes urbanos, operativa en tienda) </a:t>
          </a:r>
          <a:endParaRPr lang="en-GB" sz="1200" b="0" dirty="0">
            <a:latin typeface="Corbel" panose="020B0503020204020204" pitchFamily="34" charset="0"/>
          </a:endParaRPr>
        </a:p>
      </dgm:t>
    </dgm:pt>
    <dgm:pt modelId="{56A93A10-FB7A-4B13-B7F7-4A3E23319242}" type="parTrans" cxnId="{25C7307F-9F51-41A1-BDF9-7916B64C3667}">
      <dgm:prSet/>
      <dgm:spPr/>
      <dgm:t>
        <a:bodyPr/>
        <a:lstStyle/>
        <a:p>
          <a:endParaRPr lang="en-GB" b="1"/>
        </a:p>
      </dgm:t>
    </dgm:pt>
    <dgm:pt modelId="{92F3E274-03BF-4C22-B2CE-3EAE29F7EA99}" type="sibTrans" cxnId="{25C7307F-9F51-41A1-BDF9-7916B64C3667}">
      <dgm:prSet/>
      <dgm:spPr/>
      <dgm:t>
        <a:bodyPr/>
        <a:lstStyle/>
        <a:p>
          <a:endParaRPr lang="en-GB" b="1"/>
        </a:p>
      </dgm:t>
    </dgm:pt>
    <dgm:pt modelId="{3EFC32DA-AA5F-46B2-A1A3-10F0FDA99432}">
      <dgm:prSet custT="1"/>
      <dgm:spPr/>
      <dgm:t>
        <a:bodyPr anchor="ctr"/>
        <a:lstStyle/>
        <a:p>
          <a:pPr algn="l">
            <a:lnSpc>
              <a:spcPct val="100000"/>
            </a:lnSpc>
          </a:pPr>
          <a:r>
            <a:rPr lang="es-ES" sz="1100" b="0" dirty="0">
              <a:latin typeface="Corbel" panose="020B0503020204020204" pitchFamily="34" charset="0"/>
            </a:rPr>
            <a:t>Seamless experience. Digitalización de la tienda con mostradores robotizados, </a:t>
          </a:r>
          <a:r>
            <a:rPr lang="es-ES" sz="1100" b="0" dirty="0" err="1">
              <a:latin typeface="Corbel" panose="020B0503020204020204" pitchFamily="34" charset="0"/>
            </a:rPr>
            <a:t>shop&amp;go</a:t>
          </a:r>
          <a:r>
            <a:rPr lang="es-ES" sz="1100" b="0" dirty="0">
              <a:latin typeface="Corbel" panose="020B0503020204020204" pitchFamily="34" charset="0"/>
            </a:rPr>
            <a:t>, medios de pago, etc.  que limiten el contacto humano</a:t>
          </a:r>
          <a:endParaRPr lang="en-GB" sz="1100" b="0" dirty="0">
            <a:latin typeface="Corbel" panose="020B0503020204020204" pitchFamily="34" charset="0"/>
          </a:endParaRPr>
        </a:p>
      </dgm:t>
    </dgm:pt>
    <dgm:pt modelId="{B7F7436B-ABD6-42E4-8040-9E102572A1FB}" type="parTrans" cxnId="{A4681CE8-5BF9-4A70-AC4B-D0C78FD24DC2}">
      <dgm:prSet/>
      <dgm:spPr/>
      <dgm:t>
        <a:bodyPr/>
        <a:lstStyle/>
        <a:p>
          <a:endParaRPr lang="en-GB" b="1"/>
        </a:p>
      </dgm:t>
    </dgm:pt>
    <dgm:pt modelId="{B1D2374D-00B5-4A49-8B01-A46201AEC810}" type="sibTrans" cxnId="{A4681CE8-5BF9-4A70-AC4B-D0C78FD24DC2}">
      <dgm:prSet/>
      <dgm:spPr/>
      <dgm:t>
        <a:bodyPr/>
        <a:lstStyle/>
        <a:p>
          <a:endParaRPr lang="en-GB" b="1"/>
        </a:p>
      </dgm:t>
    </dgm:pt>
    <dgm:pt modelId="{74ED0315-C1B6-410B-93CA-E677E8F24194}">
      <dgm:prSet phldrT="[Texto]" custT="1"/>
      <dgm:spPr/>
      <dgm:t>
        <a:bodyPr anchor="ctr"/>
        <a:lstStyle/>
        <a:p>
          <a:pPr algn="l">
            <a:buFont typeface="Arial" panose="020B0604020202020204" pitchFamily="34" charset="0"/>
            <a:buNone/>
          </a:pPr>
          <a:r>
            <a:rPr lang="es-ES" sz="1200" b="0" dirty="0">
              <a:latin typeface="Corbel" panose="020B0503020204020204" pitchFamily="34" charset="0"/>
            </a:rPr>
            <a:t>Direct </a:t>
          </a:r>
          <a:r>
            <a:rPr lang="es-ES" sz="1200" b="0" dirty="0" err="1">
              <a:latin typeface="Corbel" panose="020B0503020204020204" pitchFamily="34" charset="0"/>
            </a:rPr>
            <a:t>to</a:t>
          </a:r>
          <a:r>
            <a:rPr lang="es-ES" sz="1200" b="0" dirty="0">
              <a:latin typeface="Corbel" panose="020B0503020204020204" pitchFamily="34" charset="0"/>
            </a:rPr>
            <a:t> </a:t>
          </a:r>
          <a:r>
            <a:rPr lang="es-ES" sz="1200" b="0" dirty="0" err="1">
              <a:latin typeface="Corbel" panose="020B0503020204020204" pitchFamily="34" charset="0"/>
            </a:rPr>
            <a:t>consumer</a:t>
          </a:r>
          <a:r>
            <a:rPr lang="es-ES" sz="1200" b="0" dirty="0">
              <a:latin typeface="Corbel" panose="020B0503020204020204" pitchFamily="34" charset="0"/>
            </a:rPr>
            <a:t> (para marcas), nuevos canales (RRSS, </a:t>
          </a:r>
          <a:r>
            <a:rPr lang="es-ES" sz="1200" b="0" dirty="0" err="1">
              <a:latin typeface="Corbel" panose="020B0503020204020204" pitchFamily="34" charset="0"/>
            </a:rPr>
            <a:t>elearning</a:t>
          </a:r>
          <a:r>
            <a:rPr lang="es-ES" sz="1200" b="0" dirty="0">
              <a:latin typeface="Corbel" panose="020B0503020204020204" pitchFamily="34" charset="0"/>
            </a:rPr>
            <a:t>…etc.)</a:t>
          </a:r>
          <a:endParaRPr lang="en-GB" sz="1200" b="0" dirty="0">
            <a:latin typeface="Corbel" panose="020B0503020204020204" pitchFamily="34" charset="0"/>
          </a:endParaRPr>
        </a:p>
      </dgm:t>
    </dgm:pt>
    <dgm:pt modelId="{258B3844-5C0F-44DB-81FC-7D067E703E25}" type="parTrans" cxnId="{F8965482-57A3-4267-B58A-AB048F43F5EF}">
      <dgm:prSet/>
      <dgm:spPr/>
      <dgm:t>
        <a:bodyPr/>
        <a:lstStyle/>
        <a:p>
          <a:endParaRPr lang="en-GB"/>
        </a:p>
      </dgm:t>
    </dgm:pt>
    <dgm:pt modelId="{00CEE82C-52E7-4A60-98A0-A0E029822CB4}" type="sibTrans" cxnId="{F8965482-57A3-4267-B58A-AB048F43F5EF}">
      <dgm:prSet/>
      <dgm:spPr/>
      <dgm:t>
        <a:bodyPr/>
        <a:lstStyle/>
        <a:p>
          <a:endParaRPr lang="en-GB"/>
        </a:p>
      </dgm:t>
    </dgm:pt>
    <dgm:pt modelId="{ED531467-901F-4A1B-8F7F-617F848ACA8C}">
      <dgm:prSet phldrT="[Texto]" custT="1"/>
      <dgm:spPr/>
      <dgm:t>
        <a:bodyPr anchor="ctr"/>
        <a:lstStyle/>
        <a:p>
          <a:pPr algn="l">
            <a:buFont typeface="Arial" panose="020B0604020202020204" pitchFamily="34" charset="0"/>
            <a:buNone/>
          </a:pPr>
          <a:r>
            <a:rPr lang="es-ES" sz="1200" b="0" dirty="0">
              <a:latin typeface="Corbel" panose="020B0503020204020204" pitchFamily="34" charset="0"/>
            </a:rPr>
            <a:t>Reducción del número de tiendas físicas y maximización del valor </a:t>
          </a:r>
          <a:r>
            <a:rPr lang="en-GB" sz="1200" b="0" dirty="0">
              <a:latin typeface="Corbel" panose="020B0503020204020204" pitchFamily="34" charset="0"/>
            </a:rPr>
            <a:t>(</a:t>
          </a:r>
          <a:r>
            <a:rPr lang="en-GB" sz="1200" b="0" dirty="0" err="1">
              <a:latin typeface="Corbel" panose="020B0503020204020204" pitchFamily="34" charset="0"/>
            </a:rPr>
            <a:t>nuevos</a:t>
          </a:r>
          <a:r>
            <a:rPr lang="en-GB" sz="1200" b="0" dirty="0">
              <a:latin typeface="Corbel" panose="020B0503020204020204" pitchFamily="34" charset="0"/>
            </a:rPr>
            <a:t> </a:t>
          </a:r>
          <a:r>
            <a:rPr lang="en-GB" sz="1200" b="0" dirty="0" err="1">
              <a:latin typeface="Corbel" panose="020B0503020204020204" pitchFamily="34" charset="0"/>
            </a:rPr>
            <a:t>usos</a:t>
          </a:r>
          <a:r>
            <a:rPr lang="en-GB" sz="1200" b="0" dirty="0">
              <a:latin typeface="Corbel" panose="020B0503020204020204" pitchFamily="34" charset="0"/>
            </a:rPr>
            <a:t>)</a:t>
          </a:r>
        </a:p>
      </dgm:t>
    </dgm:pt>
    <dgm:pt modelId="{40AE9030-C19D-437E-8E98-745F6D2CC456}" type="parTrans" cxnId="{F743BBFD-02C3-4182-B969-4D9883A99BC7}">
      <dgm:prSet/>
      <dgm:spPr/>
      <dgm:t>
        <a:bodyPr/>
        <a:lstStyle/>
        <a:p>
          <a:endParaRPr lang="en-GB"/>
        </a:p>
      </dgm:t>
    </dgm:pt>
    <dgm:pt modelId="{5E30A325-104A-4273-A33F-BAD3871A2B85}" type="sibTrans" cxnId="{F743BBFD-02C3-4182-B969-4D9883A99BC7}">
      <dgm:prSet/>
      <dgm:spPr/>
      <dgm:t>
        <a:bodyPr/>
        <a:lstStyle/>
        <a:p>
          <a:endParaRPr lang="en-GB"/>
        </a:p>
      </dgm:t>
    </dgm:pt>
    <dgm:pt modelId="{AF0150F8-35AE-40FB-B02E-C9B6C36740C3}">
      <dgm:prSet phldrT="[Texto]" custT="1"/>
      <dgm:spPr/>
      <dgm:t>
        <a:bodyPr anchor="ctr"/>
        <a:lstStyle/>
        <a:p>
          <a:pPr algn="l">
            <a:buFont typeface="Arial" panose="020B0604020202020204" pitchFamily="34" charset="0"/>
            <a:buNone/>
          </a:pPr>
          <a:r>
            <a:rPr lang="es-ES" sz="1200" b="0" dirty="0">
              <a:latin typeface="Corbel" panose="020B0503020204020204" pitchFamily="34" charset="0"/>
            </a:rPr>
            <a:t>Innovación en los servicios de recogida y entrega sin contacto </a:t>
          </a:r>
          <a:endParaRPr lang="en-GB" sz="1200" b="0" dirty="0">
            <a:latin typeface="Corbel" panose="020B0503020204020204" pitchFamily="34" charset="0"/>
          </a:endParaRPr>
        </a:p>
      </dgm:t>
    </dgm:pt>
    <dgm:pt modelId="{9CAE4C7E-87AC-4B66-AE16-2D38F986599D}" type="parTrans" cxnId="{2F913EB7-A7BF-43D3-8A85-483B0A35B649}">
      <dgm:prSet/>
      <dgm:spPr/>
      <dgm:t>
        <a:bodyPr/>
        <a:lstStyle/>
        <a:p>
          <a:endParaRPr lang="en-GB"/>
        </a:p>
      </dgm:t>
    </dgm:pt>
    <dgm:pt modelId="{6C592C5F-07BA-4B5B-B3C3-D555F42B6FEC}" type="sibTrans" cxnId="{2F913EB7-A7BF-43D3-8A85-483B0A35B649}">
      <dgm:prSet/>
      <dgm:spPr/>
      <dgm:t>
        <a:bodyPr/>
        <a:lstStyle/>
        <a:p>
          <a:endParaRPr lang="en-GB"/>
        </a:p>
      </dgm:t>
    </dgm:pt>
    <dgm:pt modelId="{57A57AE6-E7F5-484A-8C5B-F11547A8080F}">
      <dgm:prSet custT="1"/>
      <dgm:spPr/>
      <dgm:t>
        <a:bodyPr anchor="ctr"/>
        <a:lstStyle/>
        <a:p>
          <a:pPr algn="l">
            <a:lnSpc>
              <a:spcPct val="100000"/>
            </a:lnSpc>
          </a:pPr>
          <a:r>
            <a:rPr lang="es-ES" sz="1100" b="0" dirty="0">
              <a:latin typeface="Corbel" panose="020B0503020204020204" pitchFamily="34" charset="0"/>
            </a:rPr>
            <a:t>Nuevos servicios a domicilio (cocina, Recetas, Belleza)</a:t>
          </a:r>
          <a:endParaRPr lang="en-GB" sz="1100" b="0" dirty="0">
            <a:latin typeface="Corbel" panose="020B0503020204020204" pitchFamily="34" charset="0"/>
          </a:endParaRPr>
        </a:p>
      </dgm:t>
    </dgm:pt>
    <dgm:pt modelId="{70CB49E1-A523-48CB-B875-EBFA012E81BC}" type="parTrans" cxnId="{6B60CC42-FB7E-44D6-824D-0AA4C5A2C993}">
      <dgm:prSet/>
      <dgm:spPr/>
      <dgm:t>
        <a:bodyPr/>
        <a:lstStyle/>
        <a:p>
          <a:endParaRPr lang="en-GB"/>
        </a:p>
      </dgm:t>
    </dgm:pt>
    <dgm:pt modelId="{F060C344-DA8B-48CC-90C0-C8BB2AD5B479}" type="sibTrans" cxnId="{6B60CC42-FB7E-44D6-824D-0AA4C5A2C993}">
      <dgm:prSet/>
      <dgm:spPr/>
      <dgm:t>
        <a:bodyPr/>
        <a:lstStyle/>
        <a:p>
          <a:endParaRPr lang="en-GB"/>
        </a:p>
      </dgm:t>
    </dgm:pt>
    <dgm:pt modelId="{13815926-15A0-4423-98F8-B6EA8271C5B6}">
      <dgm:prSet custT="1"/>
      <dgm:spPr/>
      <dgm:t>
        <a:bodyPr anchor="ctr"/>
        <a:lstStyle/>
        <a:p>
          <a:pPr algn="l">
            <a:lnSpc>
              <a:spcPct val="100000"/>
            </a:lnSpc>
          </a:pPr>
          <a:r>
            <a:rPr lang="es-ES" sz="1100" b="0" dirty="0">
              <a:latin typeface="Corbel" panose="020B0503020204020204" pitchFamily="34" charset="0"/>
            </a:rPr>
            <a:t>Cierto retroceso en temas sostenibles (mercancía a granel, ej.)</a:t>
          </a:r>
          <a:endParaRPr lang="en-GB" sz="1100" b="0" dirty="0">
            <a:latin typeface="Corbel" panose="020B0503020204020204" pitchFamily="34" charset="0"/>
          </a:endParaRPr>
        </a:p>
      </dgm:t>
    </dgm:pt>
    <dgm:pt modelId="{BCD41CEE-AF16-4E2E-8545-838DA8924F04}" type="parTrans" cxnId="{D4CE97D9-2783-4577-BF17-50C851592278}">
      <dgm:prSet/>
      <dgm:spPr/>
      <dgm:t>
        <a:bodyPr/>
        <a:lstStyle/>
        <a:p>
          <a:endParaRPr lang="en-GB"/>
        </a:p>
      </dgm:t>
    </dgm:pt>
    <dgm:pt modelId="{37A2EB5C-91FD-4B8E-A6CB-5B64C0D09537}" type="sibTrans" cxnId="{D4CE97D9-2783-4577-BF17-50C851592278}">
      <dgm:prSet/>
      <dgm:spPr/>
      <dgm:t>
        <a:bodyPr/>
        <a:lstStyle/>
        <a:p>
          <a:endParaRPr lang="en-GB"/>
        </a:p>
      </dgm:t>
    </dgm:pt>
    <dgm:pt modelId="{B0A5D39F-1FC0-4673-87AA-6E3D02F4D5CC}">
      <dgm:prSet custT="1"/>
      <dgm:spPr/>
      <dgm:t>
        <a:bodyPr anchor="ctr"/>
        <a:lstStyle/>
        <a:p>
          <a:pPr algn="l">
            <a:lnSpc>
              <a:spcPct val="100000"/>
            </a:lnSpc>
          </a:pPr>
          <a:r>
            <a:rPr lang="es-ES" sz="1100" b="0" dirty="0">
              <a:latin typeface="Corbel" panose="020B0503020204020204" pitchFamily="34" charset="0"/>
            </a:rPr>
            <a:t>Revisión de política de precios, tendencia hacia la paridad de precios vs competidores directos</a:t>
          </a:r>
          <a:endParaRPr lang="en-GB" sz="1100" b="0" dirty="0">
            <a:latin typeface="Corbel" panose="020B0503020204020204" pitchFamily="34" charset="0"/>
          </a:endParaRPr>
        </a:p>
      </dgm:t>
    </dgm:pt>
    <dgm:pt modelId="{00319A77-A7FE-4A2D-BD7B-F60D63E8B845}" type="parTrans" cxnId="{F459438B-A358-4102-BFA8-BC3CAB97C7BD}">
      <dgm:prSet/>
      <dgm:spPr/>
      <dgm:t>
        <a:bodyPr/>
        <a:lstStyle/>
        <a:p>
          <a:endParaRPr lang="en-GB"/>
        </a:p>
      </dgm:t>
    </dgm:pt>
    <dgm:pt modelId="{C1FB90A8-B79A-46F8-99A3-37B08943517C}" type="sibTrans" cxnId="{F459438B-A358-4102-BFA8-BC3CAB97C7BD}">
      <dgm:prSet/>
      <dgm:spPr/>
      <dgm:t>
        <a:bodyPr/>
        <a:lstStyle/>
        <a:p>
          <a:endParaRPr lang="en-GB"/>
        </a:p>
      </dgm:t>
    </dgm:pt>
    <dgm:pt modelId="{F559C132-7DB5-43BE-8BFC-81C35514045C}" type="pres">
      <dgm:prSet presAssocID="{58E8DD36-D5CB-4AB2-82DC-E1BB657099E3}" presName="vert0" presStyleCnt="0">
        <dgm:presLayoutVars>
          <dgm:dir/>
          <dgm:animOne val="branch"/>
          <dgm:animLvl val="lvl"/>
        </dgm:presLayoutVars>
      </dgm:prSet>
      <dgm:spPr/>
    </dgm:pt>
    <dgm:pt modelId="{044FB70B-AE04-4BF7-AB08-339DDC95AFEB}" type="pres">
      <dgm:prSet presAssocID="{20FE7186-6080-4834-B71B-186028EEEE39}" presName="thickLine" presStyleLbl="alignNode1" presStyleIdx="0" presStyleCnt="2"/>
      <dgm:spPr/>
    </dgm:pt>
    <dgm:pt modelId="{399AB4C0-FA81-4C0E-83E6-4B2C408D0947}" type="pres">
      <dgm:prSet presAssocID="{20FE7186-6080-4834-B71B-186028EEEE39}" presName="horz1" presStyleCnt="0"/>
      <dgm:spPr/>
    </dgm:pt>
    <dgm:pt modelId="{FF6C5715-0400-464B-86EF-1A02F9A67F39}" type="pres">
      <dgm:prSet presAssocID="{20FE7186-6080-4834-B71B-186028EEEE39}" presName="tx1" presStyleLbl="revTx" presStyleIdx="0" presStyleCnt="10" custScaleX="126190"/>
      <dgm:spPr/>
      <dgm:t>
        <a:bodyPr/>
        <a:lstStyle/>
        <a:p>
          <a:endParaRPr lang="es-ES"/>
        </a:p>
      </dgm:t>
    </dgm:pt>
    <dgm:pt modelId="{CB5A7E6B-46DD-4C3E-99F8-92E8BBA5C9FB}" type="pres">
      <dgm:prSet presAssocID="{20FE7186-6080-4834-B71B-186028EEEE39}" presName="vert1" presStyleCnt="0"/>
      <dgm:spPr/>
    </dgm:pt>
    <dgm:pt modelId="{897FB228-ECFA-4D4A-8E87-384BEBF6DDA2}" type="pres">
      <dgm:prSet presAssocID="{215CBC00-59EA-4BB7-8FB5-0C013BC66E37}" presName="vertSpace2a" presStyleCnt="0"/>
      <dgm:spPr/>
    </dgm:pt>
    <dgm:pt modelId="{E1B321B3-AF03-47BB-A169-21B002D89864}" type="pres">
      <dgm:prSet presAssocID="{215CBC00-59EA-4BB7-8FB5-0C013BC66E37}" presName="horz2" presStyleCnt="0"/>
      <dgm:spPr/>
    </dgm:pt>
    <dgm:pt modelId="{EE991558-F742-4227-AE56-8439C9848BEF}" type="pres">
      <dgm:prSet presAssocID="{215CBC00-59EA-4BB7-8FB5-0C013BC66E37}" presName="horzSpace2" presStyleCnt="0"/>
      <dgm:spPr/>
    </dgm:pt>
    <dgm:pt modelId="{BC4886D9-7A6D-4EEF-98E3-532CD7E6AF51}" type="pres">
      <dgm:prSet presAssocID="{215CBC00-59EA-4BB7-8FB5-0C013BC66E37}" presName="tx2" presStyleLbl="revTx" presStyleIdx="1" presStyleCnt="10"/>
      <dgm:spPr/>
      <dgm:t>
        <a:bodyPr/>
        <a:lstStyle/>
        <a:p>
          <a:endParaRPr lang="es-ES"/>
        </a:p>
      </dgm:t>
    </dgm:pt>
    <dgm:pt modelId="{C6CE3308-D54A-45C0-8586-11D10EE491C8}" type="pres">
      <dgm:prSet presAssocID="{215CBC00-59EA-4BB7-8FB5-0C013BC66E37}" presName="vert2" presStyleCnt="0"/>
      <dgm:spPr/>
    </dgm:pt>
    <dgm:pt modelId="{8AE060BA-E2A7-4D0D-AD5A-02BA25277E76}" type="pres">
      <dgm:prSet presAssocID="{215CBC00-59EA-4BB7-8FB5-0C013BC66E37}" presName="thinLine2b" presStyleLbl="callout" presStyleIdx="0" presStyleCnt="8"/>
      <dgm:spPr/>
    </dgm:pt>
    <dgm:pt modelId="{63991E35-AF86-4EFC-A642-94971404405C}" type="pres">
      <dgm:prSet presAssocID="{215CBC00-59EA-4BB7-8FB5-0C013BC66E37}" presName="vertSpace2b" presStyleCnt="0"/>
      <dgm:spPr/>
    </dgm:pt>
    <dgm:pt modelId="{AE14334B-E624-473B-AB1B-844AD8F4BF83}" type="pres">
      <dgm:prSet presAssocID="{74ED0315-C1B6-410B-93CA-E677E8F24194}" presName="horz2" presStyleCnt="0"/>
      <dgm:spPr/>
    </dgm:pt>
    <dgm:pt modelId="{70329EEF-7497-480C-AFF7-5DE32C8F184E}" type="pres">
      <dgm:prSet presAssocID="{74ED0315-C1B6-410B-93CA-E677E8F24194}" presName="horzSpace2" presStyleCnt="0"/>
      <dgm:spPr/>
    </dgm:pt>
    <dgm:pt modelId="{2D8B1A02-C3AB-421F-BF4B-F0A6FF94EC6F}" type="pres">
      <dgm:prSet presAssocID="{74ED0315-C1B6-410B-93CA-E677E8F24194}" presName="tx2" presStyleLbl="revTx" presStyleIdx="2" presStyleCnt="10"/>
      <dgm:spPr/>
      <dgm:t>
        <a:bodyPr/>
        <a:lstStyle/>
        <a:p>
          <a:endParaRPr lang="es-ES"/>
        </a:p>
      </dgm:t>
    </dgm:pt>
    <dgm:pt modelId="{CEBEE9E3-079F-4D63-81C1-437F3BDF4B03}" type="pres">
      <dgm:prSet presAssocID="{74ED0315-C1B6-410B-93CA-E677E8F24194}" presName="vert2" presStyleCnt="0"/>
      <dgm:spPr/>
    </dgm:pt>
    <dgm:pt modelId="{A4FAC028-CE96-4E8F-8B84-E40F8FBB34DD}" type="pres">
      <dgm:prSet presAssocID="{74ED0315-C1B6-410B-93CA-E677E8F24194}" presName="thinLine2b" presStyleLbl="callout" presStyleIdx="1" presStyleCnt="8"/>
      <dgm:spPr/>
    </dgm:pt>
    <dgm:pt modelId="{B96A897A-775A-404B-AD09-DE716185D7D4}" type="pres">
      <dgm:prSet presAssocID="{74ED0315-C1B6-410B-93CA-E677E8F24194}" presName="vertSpace2b" presStyleCnt="0"/>
      <dgm:spPr/>
    </dgm:pt>
    <dgm:pt modelId="{A7EDCDCB-D1F9-4273-AE3E-AD12811F0268}" type="pres">
      <dgm:prSet presAssocID="{AF0150F8-35AE-40FB-B02E-C9B6C36740C3}" presName="horz2" presStyleCnt="0"/>
      <dgm:spPr/>
    </dgm:pt>
    <dgm:pt modelId="{9EDD4BFC-3474-4562-BE6C-F24B845FDB84}" type="pres">
      <dgm:prSet presAssocID="{AF0150F8-35AE-40FB-B02E-C9B6C36740C3}" presName="horzSpace2" presStyleCnt="0"/>
      <dgm:spPr/>
    </dgm:pt>
    <dgm:pt modelId="{804E4EBF-6823-48F5-B125-40F3CC15ABF8}" type="pres">
      <dgm:prSet presAssocID="{AF0150F8-35AE-40FB-B02E-C9B6C36740C3}" presName="tx2" presStyleLbl="revTx" presStyleIdx="3" presStyleCnt="10" custLinFactNeighborX="-1388" custLinFactNeighborY="10868"/>
      <dgm:spPr/>
      <dgm:t>
        <a:bodyPr/>
        <a:lstStyle/>
        <a:p>
          <a:endParaRPr lang="es-ES"/>
        </a:p>
      </dgm:t>
    </dgm:pt>
    <dgm:pt modelId="{71E9ADDE-8A97-4BE5-89B9-8AF183C9BEE0}" type="pres">
      <dgm:prSet presAssocID="{AF0150F8-35AE-40FB-B02E-C9B6C36740C3}" presName="vert2" presStyleCnt="0"/>
      <dgm:spPr/>
    </dgm:pt>
    <dgm:pt modelId="{23A3BFBD-4CB4-499B-AA25-7892646228B8}" type="pres">
      <dgm:prSet presAssocID="{AF0150F8-35AE-40FB-B02E-C9B6C36740C3}" presName="thinLine2b" presStyleLbl="callout" presStyleIdx="2" presStyleCnt="8"/>
      <dgm:spPr/>
    </dgm:pt>
    <dgm:pt modelId="{90337B29-6AA4-4A1F-AF46-B748C98CF327}" type="pres">
      <dgm:prSet presAssocID="{AF0150F8-35AE-40FB-B02E-C9B6C36740C3}" presName="vertSpace2b" presStyleCnt="0"/>
      <dgm:spPr/>
    </dgm:pt>
    <dgm:pt modelId="{B3D8675B-2ABC-474E-B2D3-C46C375AA4EF}" type="pres">
      <dgm:prSet presAssocID="{ED531467-901F-4A1B-8F7F-617F848ACA8C}" presName="horz2" presStyleCnt="0"/>
      <dgm:spPr/>
    </dgm:pt>
    <dgm:pt modelId="{E1D693C8-FA2E-4FD9-9A14-781B1FA293E3}" type="pres">
      <dgm:prSet presAssocID="{ED531467-901F-4A1B-8F7F-617F848ACA8C}" presName="horzSpace2" presStyleCnt="0"/>
      <dgm:spPr/>
    </dgm:pt>
    <dgm:pt modelId="{D1F0AFF1-3CEE-488D-8946-4A309ACEA58E}" type="pres">
      <dgm:prSet presAssocID="{ED531467-901F-4A1B-8F7F-617F848ACA8C}" presName="tx2" presStyleLbl="revTx" presStyleIdx="4" presStyleCnt="10" custLinFactNeighborX="-1464" custLinFactNeighborY="2170"/>
      <dgm:spPr/>
      <dgm:t>
        <a:bodyPr/>
        <a:lstStyle/>
        <a:p>
          <a:endParaRPr lang="es-ES"/>
        </a:p>
      </dgm:t>
    </dgm:pt>
    <dgm:pt modelId="{7970E3BF-FC36-4AC1-86AC-59B5DD565B44}" type="pres">
      <dgm:prSet presAssocID="{ED531467-901F-4A1B-8F7F-617F848ACA8C}" presName="vert2" presStyleCnt="0"/>
      <dgm:spPr/>
    </dgm:pt>
    <dgm:pt modelId="{7BD582DA-1B3D-481A-ADC6-519CE37E7C6A}" type="pres">
      <dgm:prSet presAssocID="{ED531467-901F-4A1B-8F7F-617F848ACA8C}" presName="thinLine2b" presStyleLbl="callout" presStyleIdx="3" presStyleCnt="8"/>
      <dgm:spPr/>
    </dgm:pt>
    <dgm:pt modelId="{614DFC1D-B68C-48FA-B6FB-13DC6BCCC0E2}" type="pres">
      <dgm:prSet presAssocID="{ED531467-901F-4A1B-8F7F-617F848ACA8C}" presName="vertSpace2b" presStyleCnt="0"/>
      <dgm:spPr/>
    </dgm:pt>
    <dgm:pt modelId="{C7D7D46E-AFB7-420F-B0D9-ACDDB2983699}" type="pres">
      <dgm:prSet presAssocID="{550D5CB4-B05C-442F-9FA3-BF375A95149B}" presName="thickLine" presStyleLbl="alignNode1" presStyleIdx="1" presStyleCnt="2"/>
      <dgm:spPr/>
    </dgm:pt>
    <dgm:pt modelId="{CB5D3133-2453-40B3-91CF-F8DC7892FA49}" type="pres">
      <dgm:prSet presAssocID="{550D5CB4-B05C-442F-9FA3-BF375A95149B}" presName="horz1" presStyleCnt="0"/>
      <dgm:spPr/>
    </dgm:pt>
    <dgm:pt modelId="{D8555EFA-AB94-41C8-91D0-67F048E62D95}" type="pres">
      <dgm:prSet presAssocID="{550D5CB4-B05C-442F-9FA3-BF375A95149B}" presName="tx1" presStyleLbl="revTx" presStyleIdx="5" presStyleCnt="10" custScaleX="126190"/>
      <dgm:spPr/>
      <dgm:t>
        <a:bodyPr/>
        <a:lstStyle/>
        <a:p>
          <a:endParaRPr lang="es-ES"/>
        </a:p>
      </dgm:t>
    </dgm:pt>
    <dgm:pt modelId="{5D30F8A1-30D9-4D6C-9BC5-DF24B545B9E0}" type="pres">
      <dgm:prSet presAssocID="{550D5CB4-B05C-442F-9FA3-BF375A95149B}" presName="vert1" presStyleCnt="0"/>
      <dgm:spPr/>
    </dgm:pt>
    <dgm:pt modelId="{2873252F-E5A4-4EAF-9E9F-B6A7D691F2D2}" type="pres">
      <dgm:prSet presAssocID="{3EFC32DA-AA5F-46B2-A1A3-10F0FDA99432}" presName="vertSpace2a" presStyleCnt="0"/>
      <dgm:spPr/>
    </dgm:pt>
    <dgm:pt modelId="{F54E137E-F1F9-40FF-9060-BA505B1C0FDD}" type="pres">
      <dgm:prSet presAssocID="{3EFC32DA-AA5F-46B2-A1A3-10F0FDA99432}" presName="horz2" presStyleCnt="0"/>
      <dgm:spPr/>
    </dgm:pt>
    <dgm:pt modelId="{73ADC6E6-3737-45F1-B0B5-107AA1E8AB59}" type="pres">
      <dgm:prSet presAssocID="{3EFC32DA-AA5F-46B2-A1A3-10F0FDA99432}" presName="horzSpace2" presStyleCnt="0"/>
      <dgm:spPr/>
    </dgm:pt>
    <dgm:pt modelId="{21311074-C48E-4404-88CA-57FF79F64570}" type="pres">
      <dgm:prSet presAssocID="{3EFC32DA-AA5F-46B2-A1A3-10F0FDA99432}" presName="tx2" presStyleLbl="revTx" presStyleIdx="6" presStyleCnt="10"/>
      <dgm:spPr/>
      <dgm:t>
        <a:bodyPr/>
        <a:lstStyle/>
        <a:p>
          <a:endParaRPr lang="es-ES"/>
        </a:p>
      </dgm:t>
    </dgm:pt>
    <dgm:pt modelId="{B801CD49-C6BD-4249-B3E5-87C5A48AB63C}" type="pres">
      <dgm:prSet presAssocID="{3EFC32DA-AA5F-46B2-A1A3-10F0FDA99432}" presName="vert2" presStyleCnt="0"/>
      <dgm:spPr/>
    </dgm:pt>
    <dgm:pt modelId="{1681FFE3-1E3E-45BB-B537-B3E47A954C28}" type="pres">
      <dgm:prSet presAssocID="{3EFC32DA-AA5F-46B2-A1A3-10F0FDA99432}" presName="thinLine2b" presStyleLbl="callout" presStyleIdx="4" presStyleCnt="8"/>
      <dgm:spPr/>
    </dgm:pt>
    <dgm:pt modelId="{6A22CB99-B391-406F-B43C-5FA592904DDF}" type="pres">
      <dgm:prSet presAssocID="{3EFC32DA-AA5F-46B2-A1A3-10F0FDA99432}" presName="vertSpace2b" presStyleCnt="0"/>
      <dgm:spPr/>
    </dgm:pt>
    <dgm:pt modelId="{5A0E913F-2F68-43A5-A9E1-2B05D62B645C}" type="pres">
      <dgm:prSet presAssocID="{57A57AE6-E7F5-484A-8C5B-F11547A8080F}" presName="horz2" presStyleCnt="0"/>
      <dgm:spPr/>
    </dgm:pt>
    <dgm:pt modelId="{0BE0BB89-92D9-468C-8004-F21A02C4112E}" type="pres">
      <dgm:prSet presAssocID="{57A57AE6-E7F5-484A-8C5B-F11547A8080F}" presName="horzSpace2" presStyleCnt="0"/>
      <dgm:spPr/>
    </dgm:pt>
    <dgm:pt modelId="{EBA5268A-DA18-4562-94ED-68B9777E15EF}" type="pres">
      <dgm:prSet presAssocID="{57A57AE6-E7F5-484A-8C5B-F11547A8080F}" presName="tx2" presStyleLbl="revTx" presStyleIdx="7" presStyleCnt="10"/>
      <dgm:spPr/>
      <dgm:t>
        <a:bodyPr/>
        <a:lstStyle/>
        <a:p>
          <a:endParaRPr lang="es-ES"/>
        </a:p>
      </dgm:t>
    </dgm:pt>
    <dgm:pt modelId="{9CB4609D-26C0-4CE0-B42C-CCDDB892CEC5}" type="pres">
      <dgm:prSet presAssocID="{57A57AE6-E7F5-484A-8C5B-F11547A8080F}" presName="vert2" presStyleCnt="0"/>
      <dgm:spPr/>
    </dgm:pt>
    <dgm:pt modelId="{AA3788AC-CF3D-4310-A5B5-C911A4E4423C}" type="pres">
      <dgm:prSet presAssocID="{57A57AE6-E7F5-484A-8C5B-F11547A8080F}" presName="thinLine2b" presStyleLbl="callout" presStyleIdx="5" presStyleCnt="8"/>
      <dgm:spPr/>
    </dgm:pt>
    <dgm:pt modelId="{2A081059-0C17-4E41-BA01-CBBCDD52D6D4}" type="pres">
      <dgm:prSet presAssocID="{57A57AE6-E7F5-484A-8C5B-F11547A8080F}" presName="vertSpace2b" presStyleCnt="0"/>
      <dgm:spPr/>
    </dgm:pt>
    <dgm:pt modelId="{273DA366-4934-43F9-8570-6C6DECBED964}" type="pres">
      <dgm:prSet presAssocID="{13815926-15A0-4423-98F8-B6EA8271C5B6}" presName="horz2" presStyleCnt="0"/>
      <dgm:spPr/>
    </dgm:pt>
    <dgm:pt modelId="{794EF157-6B48-4B88-BAF0-EC43573134DF}" type="pres">
      <dgm:prSet presAssocID="{13815926-15A0-4423-98F8-B6EA8271C5B6}" presName="horzSpace2" presStyleCnt="0"/>
      <dgm:spPr/>
    </dgm:pt>
    <dgm:pt modelId="{FE806A8F-D8E2-4AB2-BD22-5D937A349D33}" type="pres">
      <dgm:prSet presAssocID="{13815926-15A0-4423-98F8-B6EA8271C5B6}" presName="tx2" presStyleLbl="revTx" presStyleIdx="8" presStyleCnt="10" custLinFactNeighborX="-23" custLinFactNeighborY="-2331"/>
      <dgm:spPr/>
      <dgm:t>
        <a:bodyPr/>
        <a:lstStyle/>
        <a:p>
          <a:endParaRPr lang="es-ES"/>
        </a:p>
      </dgm:t>
    </dgm:pt>
    <dgm:pt modelId="{BD59DD27-1625-4787-9D93-83CCF1368138}" type="pres">
      <dgm:prSet presAssocID="{13815926-15A0-4423-98F8-B6EA8271C5B6}" presName="vert2" presStyleCnt="0"/>
      <dgm:spPr/>
    </dgm:pt>
    <dgm:pt modelId="{5C476FAB-FC7F-4C15-992F-0E85907CF2D5}" type="pres">
      <dgm:prSet presAssocID="{13815926-15A0-4423-98F8-B6EA8271C5B6}" presName="thinLine2b" presStyleLbl="callout" presStyleIdx="6" presStyleCnt="8"/>
      <dgm:spPr/>
    </dgm:pt>
    <dgm:pt modelId="{48526D0A-C490-4528-B592-1D50456791AA}" type="pres">
      <dgm:prSet presAssocID="{13815926-15A0-4423-98F8-B6EA8271C5B6}" presName="vertSpace2b" presStyleCnt="0"/>
      <dgm:spPr/>
    </dgm:pt>
    <dgm:pt modelId="{8A59817B-A15F-4BD3-A03F-2BB34456FC03}" type="pres">
      <dgm:prSet presAssocID="{B0A5D39F-1FC0-4673-87AA-6E3D02F4D5CC}" presName="horz2" presStyleCnt="0"/>
      <dgm:spPr/>
    </dgm:pt>
    <dgm:pt modelId="{053C5653-F6D6-4A74-877D-7D9A7ABD5FCF}" type="pres">
      <dgm:prSet presAssocID="{B0A5D39F-1FC0-4673-87AA-6E3D02F4D5CC}" presName="horzSpace2" presStyleCnt="0"/>
      <dgm:spPr/>
    </dgm:pt>
    <dgm:pt modelId="{597F1660-28DC-4793-8EF9-465A47905386}" type="pres">
      <dgm:prSet presAssocID="{B0A5D39F-1FC0-4673-87AA-6E3D02F4D5CC}" presName="tx2" presStyleLbl="revTx" presStyleIdx="9" presStyleCnt="10"/>
      <dgm:spPr/>
      <dgm:t>
        <a:bodyPr/>
        <a:lstStyle/>
        <a:p>
          <a:endParaRPr lang="es-ES"/>
        </a:p>
      </dgm:t>
    </dgm:pt>
    <dgm:pt modelId="{192F96E5-2F20-4393-815F-C7A7ED0C6E87}" type="pres">
      <dgm:prSet presAssocID="{B0A5D39F-1FC0-4673-87AA-6E3D02F4D5CC}" presName="vert2" presStyleCnt="0"/>
      <dgm:spPr/>
    </dgm:pt>
    <dgm:pt modelId="{66B6CE71-C048-40D0-8522-3B304FCD8FC5}" type="pres">
      <dgm:prSet presAssocID="{B0A5D39F-1FC0-4673-87AA-6E3D02F4D5CC}" presName="thinLine2b" presStyleLbl="callout" presStyleIdx="7" presStyleCnt="8"/>
      <dgm:spPr/>
    </dgm:pt>
    <dgm:pt modelId="{3DCBDDA4-ECC8-46AB-8611-D809D49FD54E}" type="pres">
      <dgm:prSet presAssocID="{B0A5D39F-1FC0-4673-87AA-6E3D02F4D5CC}" presName="vertSpace2b" presStyleCnt="0"/>
      <dgm:spPr/>
    </dgm:pt>
  </dgm:ptLst>
  <dgm:cxnLst>
    <dgm:cxn modelId="{F8965482-57A3-4267-B58A-AB048F43F5EF}" srcId="{20FE7186-6080-4834-B71B-186028EEEE39}" destId="{74ED0315-C1B6-410B-93CA-E677E8F24194}" srcOrd="1" destOrd="0" parTransId="{258B3844-5C0F-44DB-81FC-7D067E703E25}" sibTransId="{00CEE82C-52E7-4A60-98A0-A0E029822CB4}"/>
    <dgm:cxn modelId="{344A70BD-8525-47FA-BD81-E0280A27B783}" type="presOf" srcId="{13815926-15A0-4423-98F8-B6EA8271C5B6}" destId="{FE806A8F-D8E2-4AB2-BD22-5D937A349D33}" srcOrd="0" destOrd="0" presId="urn:microsoft.com/office/officeart/2008/layout/LinedList"/>
    <dgm:cxn modelId="{27BAFB12-3C84-42C9-B148-E35FFE91F283}" type="presOf" srcId="{215CBC00-59EA-4BB7-8FB5-0C013BC66E37}" destId="{BC4886D9-7A6D-4EEF-98E3-532CD7E6AF51}" srcOrd="0" destOrd="0" presId="urn:microsoft.com/office/officeart/2008/layout/LinedList"/>
    <dgm:cxn modelId="{A4681CE8-5BF9-4A70-AC4B-D0C78FD24DC2}" srcId="{550D5CB4-B05C-442F-9FA3-BF375A95149B}" destId="{3EFC32DA-AA5F-46B2-A1A3-10F0FDA99432}" srcOrd="0" destOrd="0" parTransId="{B7F7436B-ABD6-42E4-8040-9E102572A1FB}" sibTransId="{B1D2374D-00B5-4A49-8B01-A46201AEC810}"/>
    <dgm:cxn modelId="{F459438B-A358-4102-BFA8-BC3CAB97C7BD}" srcId="{550D5CB4-B05C-442F-9FA3-BF375A95149B}" destId="{B0A5D39F-1FC0-4673-87AA-6E3D02F4D5CC}" srcOrd="3" destOrd="0" parTransId="{00319A77-A7FE-4A2D-BD7B-F60D63E8B845}" sibTransId="{C1FB90A8-B79A-46F8-99A3-37B08943517C}"/>
    <dgm:cxn modelId="{D5432CBE-7273-481C-982D-B83D628A05CC}" srcId="{58E8DD36-D5CB-4AB2-82DC-E1BB657099E3}" destId="{20FE7186-6080-4834-B71B-186028EEEE39}" srcOrd="0" destOrd="0" parTransId="{11E9609E-AB43-4D75-966C-5E968410EEAC}" sibTransId="{25901291-D6C9-4644-B804-269431CDDA18}"/>
    <dgm:cxn modelId="{6B60CC42-FB7E-44D6-824D-0AA4C5A2C993}" srcId="{550D5CB4-B05C-442F-9FA3-BF375A95149B}" destId="{57A57AE6-E7F5-484A-8C5B-F11547A8080F}" srcOrd="1" destOrd="0" parTransId="{70CB49E1-A523-48CB-B875-EBFA012E81BC}" sibTransId="{F060C344-DA8B-48CC-90C0-C8BB2AD5B479}"/>
    <dgm:cxn modelId="{9B43B073-F1A3-4D5C-BBE5-D8EEBB35F06E}" srcId="{58E8DD36-D5CB-4AB2-82DC-E1BB657099E3}" destId="{550D5CB4-B05C-442F-9FA3-BF375A95149B}" srcOrd="1" destOrd="0" parTransId="{5F4A5207-865D-430F-BC3A-52C41031BC3D}" sibTransId="{B9EFD118-2A63-4CF3-BE9B-CF47F3B6A946}"/>
    <dgm:cxn modelId="{11C51D91-CB41-4271-8763-345EBD59E897}" type="presOf" srcId="{58E8DD36-D5CB-4AB2-82DC-E1BB657099E3}" destId="{F559C132-7DB5-43BE-8BFC-81C35514045C}" srcOrd="0" destOrd="0" presId="urn:microsoft.com/office/officeart/2008/layout/LinedList"/>
    <dgm:cxn modelId="{D4CE97D9-2783-4577-BF17-50C851592278}" srcId="{550D5CB4-B05C-442F-9FA3-BF375A95149B}" destId="{13815926-15A0-4423-98F8-B6EA8271C5B6}" srcOrd="2" destOrd="0" parTransId="{BCD41CEE-AF16-4E2E-8545-838DA8924F04}" sibTransId="{37A2EB5C-91FD-4B8E-A6CB-5B64C0D09537}"/>
    <dgm:cxn modelId="{63554030-DE14-4D06-9AEF-32925CF680CF}" type="presOf" srcId="{74ED0315-C1B6-410B-93CA-E677E8F24194}" destId="{2D8B1A02-C3AB-421F-BF4B-F0A6FF94EC6F}" srcOrd="0" destOrd="0" presId="urn:microsoft.com/office/officeart/2008/layout/LinedList"/>
    <dgm:cxn modelId="{B31044A7-64B8-4B60-996A-67222E917384}" type="presOf" srcId="{550D5CB4-B05C-442F-9FA3-BF375A95149B}" destId="{D8555EFA-AB94-41C8-91D0-67F048E62D95}" srcOrd="0" destOrd="0" presId="urn:microsoft.com/office/officeart/2008/layout/LinedList"/>
    <dgm:cxn modelId="{D66A961C-E57E-449A-8A96-6C51786FE1BB}" type="presOf" srcId="{20FE7186-6080-4834-B71B-186028EEEE39}" destId="{FF6C5715-0400-464B-86EF-1A02F9A67F39}" srcOrd="0" destOrd="0" presId="urn:microsoft.com/office/officeart/2008/layout/LinedList"/>
    <dgm:cxn modelId="{673A5050-3544-4163-8F3E-9CDCBA21A1D1}" type="presOf" srcId="{AF0150F8-35AE-40FB-B02E-C9B6C36740C3}" destId="{804E4EBF-6823-48F5-B125-40F3CC15ABF8}" srcOrd="0" destOrd="0" presId="urn:microsoft.com/office/officeart/2008/layout/LinedList"/>
    <dgm:cxn modelId="{67027ECD-C867-4BE4-8ED9-C531D0CA2CE8}" type="presOf" srcId="{ED531467-901F-4A1B-8F7F-617F848ACA8C}" destId="{D1F0AFF1-3CEE-488D-8946-4A309ACEA58E}" srcOrd="0" destOrd="0" presId="urn:microsoft.com/office/officeart/2008/layout/LinedList"/>
    <dgm:cxn modelId="{E6850611-4B5C-4E3C-AFAB-90F41096D8C9}" type="presOf" srcId="{B0A5D39F-1FC0-4673-87AA-6E3D02F4D5CC}" destId="{597F1660-28DC-4793-8EF9-465A47905386}" srcOrd="0" destOrd="0" presId="urn:microsoft.com/office/officeart/2008/layout/LinedList"/>
    <dgm:cxn modelId="{6CD96EB5-F79A-4348-B8EA-65891C910E04}" type="presOf" srcId="{57A57AE6-E7F5-484A-8C5B-F11547A8080F}" destId="{EBA5268A-DA18-4562-94ED-68B9777E15EF}" srcOrd="0" destOrd="0" presId="urn:microsoft.com/office/officeart/2008/layout/LinedList"/>
    <dgm:cxn modelId="{2F913EB7-A7BF-43D3-8A85-483B0A35B649}" srcId="{20FE7186-6080-4834-B71B-186028EEEE39}" destId="{AF0150F8-35AE-40FB-B02E-C9B6C36740C3}" srcOrd="2" destOrd="0" parTransId="{9CAE4C7E-87AC-4B66-AE16-2D38F986599D}" sibTransId="{6C592C5F-07BA-4B5B-B3C3-D555F42B6FEC}"/>
    <dgm:cxn modelId="{F743BBFD-02C3-4182-B969-4D9883A99BC7}" srcId="{20FE7186-6080-4834-B71B-186028EEEE39}" destId="{ED531467-901F-4A1B-8F7F-617F848ACA8C}" srcOrd="3" destOrd="0" parTransId="{40AE9030-C19D-437E-8E98-745F6D2CC456}" sibTransId="{5E30A325-104A-4273-A33F-BAD3871A2B85}"/>
    <dgm:cxn modelId="{F6DA1BEE-008B-4D74-A13C-613401743FF6}" type="presOf" srcId="{3EFC32DA-AA5F-46B2-A1A3-10F0FDA99432}" destId="{21311074-C48E-4404-88CA-57FF79F64570}" srcOrd="0" destOrd="0" presId="urn:microsoft.com/office/officeart/2008/layout/LinedList"/>
    <dgm:cxn modelId="{25C7307F-9F51-41A1-BDF9-7916B64C3667}" srcId="{20FE7186-6080-4834-B71B-186028EEEE39}" destId="{215CBC00-59EA-4BB7-8FB5-0C013BC66E37}" srcOrd="0" destOrd="0" parTransId="{56A93A10-FB7A-4B13-B7F7-4A3E23319242}" sibTransId="{92F3E274-03BF-4C22-B2CE-3EAE29F7EA99}"/>
    <dgm:cxn modelId="{CE8473C7-0702-496F-BBA5-695A79BCE083}" type="presParOf" srcId="{F559C132-7DB5-43BE-8BFC-81C35514045C}" destId="{044FB70B-AE04-4BF7-AB08-339DDC95AFEB}" srcOrd="0" destOrd="0" presId="urn:microsoft.com/office/officeart/2008/layout/LinedList"/>
    <dgm:cxn modelId="{31504386-B1DF-47E1-817B-F60DDF5BD4C5}" type="presParOf" srcId="{F559C132-7DB5-43BE-8BFC-81C35514045C}" destId="{399AB4C0-FA81-4C0E-83E6-4B2C408D0947}" srcOrd="1" destOrd="0" presId="urn:microsoft.com/office/officeart/2008/layout/LinedList"/>
    <dgm:cxn modelId="{AD3749BF-EAD3-4B77-B930-877737A2C04C}" type="presParOf" srcId="{399AB4C0-FA81-4C0E-83E6-4B2C408D0947}" destId="{FF6C5715-0400-464B-86EF-1A02F9A67F39}" srcOrd="0" destOrd="0" presId="urn:microsoft.com/office/officeart/2008/layout/LinedList"/>
    <dgm:cxn modelId="{53CDBBED-BE2A-4060-BFEA-80A6FD394C8F}" type="presParOf" srcId="{399AB4C0-FA81-4C0E-83E6-4B2C408D0947}" destId="{CB5A7E6B-46DD-4C3E-99F8-92E8BBA5C9FB}" srcOrd="1" destOrd="0" presId="urn:microsoft.com/office/officeart/2008/layout/LinedList"/>
    <dgm:cxn modelId="{4C09E9B0-2401-4096-9143-FE6318CEDDE2}" type="presParOf" srcId="{CB5A7E6B-46DD-4C3E-99F8-92E8BBA5C9FB}" destId="{897FB228-ECFA-4D4A-8E87-384BEBF6DDA2}" srcOrd="0" destOrd="0" presId="urn:microsoft.com/office/officeart/2008/layout/LinedList"/>
    <dgm:cxn modelId="{BA148A29-3CA7-4C54-B2F1-113401074818}" type="presParOf" srcId="{CB5A7E6B-46DD-4C3E-99F8-92E8BBA5C9FB}" destId="{E1B321B3-AF03-47BB-A169-21B002D89864}" srcOrd="1" destOrd="0" presId="urn:microsoft.com/office/officeart/2008/layout/LinedList"/>
    <dgm:cxn modelId="{A0C354E3-D969-47E8-B52E-D36FD637AC47}" type="presParOf" srcId="{E1B321B3-AF03-47BB-A169-21B002D89864}" destId="{EE991558-F742-4227-AE56-8439C9848BEF}" srcOrd="0" destOrd="0" presId="urn:microsoft.com/office/officeart/2008/layout/LinedList"/>
    <dgm:cxn modelId="{2FA9FA2A-EF48-4E7F-BAB8-DDC5E77722DC}" type="presParOf" srcId="{E1B321B3-AF03-47BB-A169-21B002D89864}" destId="{BC4886D9-7A6D-4EEF-98E3-532CD7E6AF51}" srcOrd="1" destOrd="0" presId="urn:microsoft.com/office/officeart/2008/layout/LinedList"/>
    <dgm:cxn modelId="{F73ABD34-CF3E-4177-B271-F4076ACBCBB3}" type="presParOf" srcId="{E1B321B3-AF03-47BB-A169-21B002D89864}" destId="{C6CE3308-D54A-45C0-8586-11D10EE491C8}" srcOrd="2" destOrd="0" presId="urn:microsoft.com/office/officeart/2008/layout/LinedList"/>
    <dgm:cxn modelId="{8CCBB6EF-F405-4C60-923B-6E13716A2446}" type="presParOf" srcId="{CB5A7E6B-46DD-4C3E-99F8-92E8BBA5C9FB}" destId="{8AE060BA-E2A7-4D0D-AD5A-02BA25277E76}" srcOrd="2" destOrd="0" presId="urn:microsoft.com/office/officeart/2008/layout/LinedList"/>
    <dgm:cxn modelId="{570E4F5C-7FB4-4337-B34C-FBE3B869934E}" type="presParOf" srcId="{CB5A7E6B-46DD-4C3E-99F8-92E8BBA5C9FB}" destId="{63991E35-AF86-4EFC-A642-94971404405C}" srcOrd="3" destOrd="0" presId="urn:microsoft.com/office/officeart/2008/layout/LinedList"/>
    <dgm:cxn modelId="{A75CB3A6-A62B-4EAE-90D0-21330D581F36}" type="presParOf" srcId="{CB5A7E6B-46DD-4C3E-99F8-92E8BBA5C9FB}" destId="{AE14334B-E624-473B-AB1B-844AD8F4BF83}" srcOrd="4" destOrd="0" presId="urn:microsoft.com/office/officeart/2008/layout/LinedList"/>
    <dgm:cxn modelId="{9E53B7DA-F391-4DE4-8E86-240A127A891C}" type="presParOf" srcId="{AE14334B-E624-473B-AB1B-844AD8F4BF83}" destId="{70329EEF-7497-480C-AFF7-5DE32C8F184E}" srcOrd="0" destOrd="0" presId="urn:microsoft.com/office/officeart/2008/layout/LinedList"/>
    <dgm:cxn modelId="{360AC84C-0ED3-462C-9747-4510EF12EADD}" type="presParOf" srcId="{AE14334B-E624-473B-AB1B-844AD8F4BF83}" destId="{2D8B1A02-C3AB-421F-BF4B-F0A6FF94EC6F}" srcOrd="1" destOrd="0" presId="urn:microsoft.com/office/officeart/2008/layout/LinedList"/>
    <dgm:cxn modelId="{8D3841B9-02A1-4F5B-BB0D-2D3E63F1DF2A}" type="presParOf" srcId="{AE14334B-E624-473B-AB1B-844AD8F4BF83}" destId="{CEBEE9E3-079F-4D63-81C1-437F3BDF4B03}" srcOrd="2" destOrd="0" presId="urn:microsoft.com/office/officeart/2008/layout/LinedList"/>
    <dgm:cxn modelId="{5622B2C0-B479-4BFE-962E-590207131B9A}" type="presParOf" srcId="{CB5A7E6B-46DD-4C3E-99F8-92E8BBA5C9FB}" destId="{A4FAC028-CE96-4E8F-8B84-E40F8FBB34DD}" srcOrd="5" destOrd="0" presId="urn:microsoft.com/office/officeart/2008/layout/LinedList"/>
    <dgm:cxn modelId="{F8DFD477-D05C-4057-88A1-18B004279509}" type="presParOf" srcId="{CB5A7E6B-46DD-4C3E-99F8-92E8BBA5C9FB}" destId="{B96A897A-775A-404B-AD09-DE716185D7D4}" srcOrd="6" destOrd="0" presId="urn:microsoft.com/office/officeart/2008/layout/LinedList"/>
    <dgm:cxn modelId="{AD39B43C-E6B3-4FA4-8D39-065AD0F159C1}" type="presParOf" srcId="{CB5A7E6B-46DD-4C3E-99F8-92E8BBA5C9FB}" destId="{A7EDCDCB-D1F9-4273-AE3E-AD12811F0268}" srcOrd="7" destOrd="0" presId="urn:microsoft.com/office/officeart/2008/layout/LinedList"/>
    <dgm:cxn modelId="{044099D9-60EE-406E-89DF-08D228986B8E}" type="presParOf" srcId="{A7EDCDCB-D1F9-4273-AE3E-AD12811F0268}" destId="{9EDD4BFC-3474-4562-BE6C-F24B845FDB84}" srcOrd="0" destOrd="0" presId="urn:microsoft.com/office/officeart/2008/layout/LinedList"/>
    <dgm:cxn modelId="{51F3BA6E-FD26-483D-9F01-25B94C458EF2}" type="presParOf" srcId="{A7EDCDCB-D1F9-4273-AE3E-AD12811F0268}" destId="{804E4EBF-6823-48F5-B125-40F3CC15ABF8}" srcOrd="1" destOrd="0" presId="urn:microsoft.com/office/officeart/2008/layout/LinedList"/>
    <dgm:cxn modelId="{D14C7B77-ABC9-49E1-9FB4-602F3410A87C}" type="presParOf" srcId="{A7EDCDCB-D1F9-4273-AE3E-AD12811F0268}" destId="{71E9ADDE-8A97-4BE5-89B9-8AF183C9BEE0}" srcOrd="2" destOrd="0" presId="urn:microsoft.com/office/officeart/2008/layout/LinedList"/>
    <dgm:cxn modelId="{4EAF2F15-EEFB-4950-9C3F-345EABECBDB7}" type="presParOf" srcId="{CB5A7E6B-46DD-4C3E-99F8-92E8BBA5C9FB}" destId="{23A3BFBD-4CB4-499B-AA25-7892646228B8}" srcOrd="8" destOrd="0" presId="urn:microsoft.com/office/officeart/2008/layout/LinedList"/>
    <dgm:cxn modelId="{5FFC52A8-389D-4CB7-992F-1CA2C3A69493}" type="presParOf" srcId="{CB5A7E6B-46DD-4C3E-99F8-92E8BBA5C9FB}" destId="{90337B29-6AA4-4A1F-AF46-B748C98CF327}" srcOrd="9" destOrd="0" presId="urn:microsoft.com/office/officeart/2008/layout/LinedList"/>
    <dgm:cxn modelId="{B9190F15-0DDC-4F3D-8827-7B09B081C709}" type="presParOf" srcId="{CB5A7E6B-46DD-4C3E-99F8-92E8BBA5C9FB}" destId="{B3D8675B-2ABC-474E-B2D3-C46C375AA4EF}" srcOrd="10" destOrd="0" presId="urn:microsoft.com/office/officeart/2008/layout/LinedList"/>
    <dgm:cxn modelId="{8C64CD3F-46EC-4A4B-9DC1-2766DFA68D01}" type="presParOf" srcId="{B3D8675B-2ABC-474E-B2D3-C46C375AA4EF}" destId="{E1D693C8-FA2E-4FD9-9A14-781B1FA293E3}" srcOrd="0" destOrd="0" presId="urn:microsoft.com/office/officeart/2008/layout/LinedList"/>
    <dgm:cxn modelId="{538DF400-011D-479B-8124-7F133BB2D8FC}" type="presParOf" srcId="{B3D8675B-2ABC-474E-B2D3-C46C375AA4EF}" destId="{D1F0AFF1-3CEE-488D-8946-4A309ACEA58E}" srcOrd="1" destOrd="0" presId="urn:microsoft.com/office/officeart/2008/layout/LinedList"/>
    <dgm:cxn modelId="{CBCD671D-450A-4D78-A587-88FA6A7A832C}" type="presParOf" srcId="{B3D8675B-2ABC-474E-B2D3-C46C375AA4EF}" destId="{7970E3BF-FC36-4AC1-86AC-59B5DD565B44}" srcOrd="2" destOrd="0" presId="urn:microsoft.com/office/officeart/2008/layout/LinedList"/>
    <dgm:cxn modelId="{513B7AE7-48F1-41BC-8E4D-070FE5414EEF}" type="presParOf" srcId="{CB5A7E6B-46DD-4C3E-99F8-92E8BBA5C9FB}" destId="{7BD582DA-1B3D-481A-ADC6-519CE37E7C6A}" srcOrd="11" destOrd="0" presId="urn:microsoft.com/office/officeart/2008/layout/LinedList"/>
    <dgm:cxn modelId="{195900FA-DCEE-4564-B148-ADE10E869D84}" type="presParOf" srcId="{CB5A7E6B-46DD-4C3E-99F8-92E8BBA5C9FB}" destId="{614DFC1D-B68C-48FA-B6FB-13DC6BCCC0E2}" srcOrd="12" destOrd="0" presId="urn:microsoft.com/office/officeart/2008/layout/LinedList"/>
    <dgm:cxn modelId="{A1F87758-E5D8-4C90-8984-90C8F6AB59A9}" type="presParOf" srcId="{F559C132-7DB5-43BE-8BFC-81C35514045C}" destId="{C7D7D46E-AFB7-420F-B0D9-ACDDB2983699}" srcOrd="2" destOrd="0" presId="urn:microsoft.com/office/officeart/2008/layout/LinedList"/>
    <dgm:cxn modelId="{C67F893C-1921-4FF0-AA4F-9852F356F676}" type="presParOf" srcId="{F559C132-7DB5-43BE-8BFC-81C35514045C}" destId="{CB5D3133-2453-40B3-91CF-F8DC7892FA49}" srcOrd="3" destOrd="0" presId="urn:microsoft.com/office/officeart/2008/layout/LinedList"/>
    <dgm:cxn modelId="{7BA0ECB8-C419-4D69-8C37-9F14B367F6BC}" type="presParOf" srcId="{CB5D3133-2453-40B3-91CF-F8DC7892FA49}" destId="{D8555EFA-AB94-41C8-91D0-67F048E62D95}" srcOrd="0" destOrd="0" presId="urn:microsoft.com/office/officeart/2008/layout/LinedList"/>
    <dgm:cxn modelId="{7583537F-AEAB-47E2-8D17-40EB458C2EDB}" type="presParOf" srcId="{CB5D3133-2453-40B3-91CF-F8DC7892FA49}" destId="{5D30F8A1-30D9-4D6C-9BC5-DF24B545B9E0}" srcOrd="1" destOrd="0" presId="urn:microsoft.com/office/officeart/2008/layout/LinedList"/>
    <dgm:cxn modelId="{8D67A16A-CD02-464F-8E9A-12A11B819E98}" type="presParOf" srcId="{5D30F8A1-30D9-4D6C-9BC5-DF24B545B9E0}" destId="{2873252F-E5A4-4EAF-9E9F-B6A7D691F2D2}" srcOrd="0" destOrd="0" presId="urn:microsoft.com/office/officeart/2008/layout/LinedList"/>
    <dgm:cxn modelId="{7262A0F3-7CFB-4224-B762-A0D13F273667}" type="presParOf" srcId="{5D30F8A1-30D9-4D6C-9BC5-DF24B545B9E0}" destId="{F54E137E-F1F9-40FF-9060-BA505B1C0FDD}" srcOrd="1" destOrd="0" presId="urn:microsoft.com/office/officeart/2008/layout/LinedList"/>
    <dgm:cxn modelId="{B6936EA6-BAD7-43EA-9AE3-4A2D5A9BBDA8}" type="presParOf" srcId="{F54E137E-F1F9-40FF-9060-BA505B1C0FDD}" destId="{73ADC6E6-3737-45F1-B0B5-107AA1E8AB59}" srcOrd="0" destOrd="0" presId="urn:microsoft.com/office/officeart/2008/layout/LinedList"/>
    <dgm:cxn modelId="{14F4BCC5-A250-4A8A-B670-616E9880021E}" type="presParOf" srcId="{F54E137E-F1F9-40FF-9060-BA505B1C0FDD}" destId="{21311074-C48E-4404-88CA-57FF79F64570}" srcOrd="1" destOrd="0" presId="urn:microsoft.com/office/officeart/2008/layout/LinedList"/>
    <dgm:cxn modelId="{C203852E-888B-45DB-BA0B-11FA78EBFA27}" type="presParOf" srcId="{F54E137E-F1F9-40FF-9060-BA505B1C0FDD}" destId="{B801CD49-C6BD-4249-B3E5-87C5A48AB63C}" srcOrd="2" destOrd="0" presId="urn:microsoft.com/office/officeart/2008/layout/LinedList"/>
    <dgm:cxn modelId="{1A16C5E9-2796-4D99-8A72-02E96E424DFA}" type="presParOf" srcId="{5D30F8A1-30D9-4D6C-9BC5-DF24B545B9E0}" destId="{1681FFE3-1E3E-45BB-B537-B3E47A954C28}" srcOrd="2" destOrd="0" presId="urn:microsoft.com/office/officeart/2008/layout/LinedList"/>
    <dgm:cxn modelId="{BC17ECA1-904A-4D8A-92D6-DEC8C4086D96}" type="presParOf" srcId="{5D30F8A1-30D9-4D6C-9BC5-DF24B545B9E0}" destId="{6A22CB99-B391-406F-B43C-5FA592904DDF}" srcOrd="3" destOrd="0" presId="urn:microsoft.com/office/officeart/2008/layout/LinedList"/>
    <dgm:cxn modelId="{C9C37CB7-750D-4996-8D6B-B0BB8B10B572}" type="presParOf" srcId="{5D30F8A1-30D9-4D6C-9BC5-DF24B545B9E0}" destId="{5A0E913F-2F68-43A5-A9E1-2B05D62B645C}" srcOrd="4" destOrd="0" presId="urn:microsoft.com/office/officeart/2008/layout/LinedList"/>
    <dgm:cxn modelId="{9573C4EF-118B-4E90-8997-9021932E32F9}" type="presParOf" srcId="{5A0E913F-2F68-43A5-A9E1-2B05D62B645C}" destId="{0BE0BB89-92D9-468C-8004-F21A02C4112E}" srcOrd="0" destOrd="0" presId="urn:microsoft.com/office/officeart/2008/layout/LinedList"/>
    <dgm:cxn modelId="{D3D56427-EDB1-49E4-8915-5A0E41396DC4}" type="presParOf" srcId="{5A0E913F-2F68-43A5-A9E1-2B05D62B645C}" destId="{EBA5268A-DA18-4562-94ED-68B9777E15EF}" srcOrd="1" destOrd="0" presId="urn:microsoft.com/office/officeart/2008/layout/LinedList"/>
    <dgm:cxn modelId="{5AEF1ACE-50F3-46D1-8C9F-14FFA08146C1}" type="presParOf" srcId="{5A0E913F-2F68-43A5-A9E1-2B05D62B645C}" destId="{9CB4609D-26C0-4CE0-B42C-CCDDB892CEC5}" srcOrd="2" destOrd="0" presId="urn:microsoft.com/office/officeart/2008/layout/LinedList"/>
    <dgm:cxn modelId="{0F8650DC-4EA9-48D6-8E7C-F9D344E05D49}" type="presParOf" srcId="{5D30F8A1-30D9-4D6C-9BC5-DF24B545B9E0}" destId="{AA3788AC-CF3D-4310-A5B5-C911A4E4423C}" srcOrd="5" destOrd="0" presId="urn:microsoft.com/office/officeart/2008/layout/LinedList"/>
    <dgm:cxn modelId="{15893195-F0CB-445F-9595-25F9EDE4B48E}" type="presParOf" srcId="{5D30F8A1-30D9-4D6C-9BC5-DF24B545B9E0}" destId="{2A081059-0C17-4E41-BA01-CBBCDD52D6D4}" srcOrd="6" destOrd="0" presId="urn:microsoft.com/office/officeart/2008/layout/LinedList"/>
    <dgm:cxn modelId="{9E4B8C44-6BB9-450A-9353-D619002BDCF2}" type="presParOf" srcId="{5D30F8A1-30D9-4D6C-9BC5-DF24B545B9E0}" destId="{273DA366-4934-43F9-8570-6C6DECBED964}" srcOrd="7" destOrd="0" presId="urn:microsoft.com/office/officeart/2008/layout/LinedList"/>
    <dgm:cxn modelId="{CBBEEC73-1602-4317-BDC8-C427A2594681}" type="presParOf" srcId="{273DA366-4934-43F9-8570-6C6DECBED964}" destId="{794EF157-6B48-4B88-BAF0-EC43573134DF}" srcOrd="0" destOrd="0" presId="urn:microsoft.com/office/officeart/2008/layout/LinedList"/>
    <dgm:cxn modelId="{F64DC512-BCD6-488F-8897-F5E296D1F155}" type="presParOf" srcId="{273DA366-4934-43F9-8570-6C6DECBED964}" destId="{FE806A8F-D8E2-4AB2-BD22-5D937A349D33}" srcOrd="1" destOrd="0" presId="urn:microsoft.com/office/officeart/2008/layout/LinedList"/>
    <dgm:cxn modelId="{3A6A1251-E834-45A7-A043-804A5118CA0B}" type="presParOf" srcId="{273DA366-4934-43F9-8570-6C6DECBED964}" destId="{BD59DD27-1625-4787-9D93-83CCF1368138}" srcOrd="2" destOrd="0" presId="urn:microsoft.com/office/officeart/2008/layout/LinedList"/>
    <dgm:cxn modelId="{F11D41EF-B063-41B3-A3F9-AA44B58D45ED}" type="presParOf" srcId="{5D30F8A1-30D9-4D6C-9BC5-DF24B545B9E0}" destId="{5C476FAB-FC7F-4C15-992F-0E85907CF2D5}" srcOrd="8" destOrd="0" presId="urn:microsoft.com/office/officeart/2008/layout/LinedList"/>
    <dgm:cxn modelId="{D0C42A09-6A6A-4B63-BB17-ECD3F2E28119}" type="presParOf" srcId="{5D30F8A1-30D9-4D6C-9BC5-DF24B545B9E0}" destId="{48526D0A-C490-4528-B592-1D50456791AA}" srcOrd="9" destOrd="0" presId="urn:microsoft.com/office/officeart/2008/layout/LinedList"/>
    <dgm:cxn modelId="{18662F57-9299-4EC8-AAFD-4EFBB0F9E6D9}" type="presParOf" srcId="{5D30F8A1-30D9-4D6C-9BC5-DF24B545B9E0}" destId="{8A59817B-A15F-4BD3-A03F-2BB34456FC03}" srcOrd="10" destOrd="0" presId="urn:microsoft.com/office/officeart/2008/layout/LinedList"/>
    <dgm:cxn modelId="{185573A4-EE9F-4C98-93E5-29F104291B08}" type="presParOf" srcId="{8A59817B-A15F-4BD3-A03F-2BB34456FC03}" destId="{053C5653-F6D6-4A74-877D-7D9A7ABD5FCF}" srcOrd="0" destOrd="0" presId="urn:microsoft.com/office/officeart/2008/layout/LinedList"/>
    <dgm:cxn modelId="{66CA0BFD-945C-4EF5-8E8A-1345118E105B}" type="presParOf" srcId="{8A59817B-A15F-4BD3-A03F-2BB34456FC03}" destId="{597F1660-28DC-4793-8EF9-465A47905386}" srcOrd="1" destOrd="0" presId="urn:microsoft.com/office/officeart/2008/layout/LinedList"/>
    <dgm:cxn modelId="{F6144ABE-7EF7-463A-AEEF-A315F20B8FED}" type="presParOf" srcId="{8A59817B-A15F-4BD3-A03F-2BB34456FC03}" destId="{192F96E5-2F20-4393-815F-C7A7ED0C6E87}" srcOrd="2" destOrd="0" presId="urn:microsoft.com/office/officeart/2008/layout/LinedList"/>
    <dgm:cxn modelId="{11C481D2-AD87-4D68-9F51-9DE9E6BBB1AC}" type="presParOf" srcId="{5D30F8A1-30D9-4D6C-9BC5-DF24B545B9E0}" destId="{66B6CE71-C048-40D0-8522-3B304FCD8FC5}" srcOrd="11" destOrd="0" presId="urn:microsoft.com/office/officeart/2008/layout/LinedList"/>
    <dgm:cxn modelId="{EB2E9FC5-9EBD-4F05-8DF4-22B41B42278E}" type="presParOf" srcId="{5D30F8A1-30D9-4D6C-9BC5-DF24B545B9E0}" destId="{3DCBDDA4-ECC8-46AB-8611-D809D49FD54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E8DD36-D5CB-4AB2-82DC-E1BB657099E3}" type="doc">
      <dgm:prSet loTypeId="urn:microsoft.com/office/officeart/2008/layout/LinedList" loCatId="list" qsTypeId="urn:microsoft.com/office/officeart/2005/8/quickstyle/simple1" qsCatId="simple" csTypeId="urn:microsoft.com/office/officeart/2005/8/colors/accent2_2" csCatId="accent2" phldr="1"/>
      <dgm:spPr/>
    </dgm:pt>
    <dgm:pt modelId="{550D5CB4-B05C-442F-9FA3-BF375A95149B}">
      <dgm:prSet custT="1"/>
      <dgm:spPr>
        <a:solidFill>
          <a:schemeClr val="accent2"/>
        </a:solidFill>
        <a:ln w="28575">
          <a:solidFill>
            <a:schemeClr val="bg1"/>
          </a:solidFill>
        </a:ln>
      </dgm:spPr>
      <dgm:t>
        <a:bodyPr/>
        <a:lstStyle/>
        <a:p>
          <a:r>
            <a:rPr lang="es-ES" sz="1200" b="1" dirty="0">
              <a:solidFill>
                <a:schemeClr val="bg1"/>
              </a:solidFill>
              <a:latin typeface="Corbel" panose="020B0503020204020204" pitchFamily="34" charset="0"/>
            </a:rPr>
            <a:t>ACELERACIÓN DEL CAMBIO EN EL MARKETING MIX</a:t>
          </a:r>
          <a:endParaRPr lang="en-GB" sz="1200" b="1" dirty="0">
            <a:solidFill>
              <a:schemeClr val="bg1"/>
            </a:solidFill>
            <a:latin typeface="Corbel" panose="020B0503020204020204" pitchFamily="34" charset="0"/>
          </a:endParaRPr>
        </a:p>
      </dgm:t>
    </dgm:pt>
    <dgm:pt modelId="{5F4A5207-865D-430F-BC3A-52C41031BC3D}" type="parTrans" cxnId="{9B43B073-F1A3-4D5C-BBE5-D8EEBB35F06E}">
      <dgm:prSet/>
      <dgm:spPr/>
      <dgm:t>
        <a:bodyPr/>
        <a:lstStyle/>
        <a:p>
          <a:endParaRPr lang="en-GB" b="1"/>
        </a:p>
      </dgm:t>
    </dgm:pt>
    <dgm:pt modelId="{B9EFD118-2A63-4CF3-BE9B-CF47F3B6A946}" type="sibTrans" cxnId="{9B43B073-F1A3-4D5C-BBE5-D8EEBB35F06E}">
      <dgm:prSet/>
      <dgm:spPr/>
      <dgm:t>
        <a:bodyPr/>
        <a:lstStyle/>
        <a:p>
          <a:endParaRPr lang="en-GB" b="1"/>
        </a:p>
      </dgm:t>
    </dgm:pt>
    <dgm:pt modelId="{20FE7186-6080-4834-B71B-186028EEEE39}">
      <dgm:prSet phldrT="[Texto]" custT="1"/>
      <dgm:spPr>
        <a:solidFill>
          <a:schemeClr val="accent2"/>
        </a:solidFill>
        <a:ln w="28575">
          <a:solidFill>
            <a:schemeClr val="bg1"/>
          </a:solidFill>
        </a:ln>
      </dgm:spPr>
      <dgm:t>
        <a:bodyPr/>
        <a:lstStyle/>
        <a:p>
          <a:r>
            <a:rPr lang="es-ES" sz="1200" b="1" dirty="0">
              <a:solidFill>
                <a:schemeClr val="bg1"/>
              </a:solidFill>
              <a:latin typeface="Corbel" panose="020B0503020204020204" pitchFamily="34" charset="0"/>
            </a:rPr>
            <a:t>MODELOS DE COMPRA / PRODUCCIÓN DE MENOR RIESGO</a:t>
          </a:r>
          <a:endParaRPr lang="en-GB" sz="1200" b="1" dirty="0">
            <a:solidFill>
              <a:schemeClr val="bg1"/>
            </a:solidFill>
            <a:latin typeface="Corbel" panose="020B0503020204020204" pitchFamily="34" charset="0"/>
          </a:endParaRPr>
        </a:p>
      </dgm:t>
    </dgm:pt>
    <dgm:pt modelId="{11E9609E-AB43-4D75-966C-5E968410EEAC}" type="parTrans" cxnId="{D5432CBE-7273-481C-982D-B83D628A05CC}">
      <dgm:prSet/>
      <dgm:spPr/>
      <dgm:t>
        <a:bodyPr/>
        <a:lstStyle/>
        <a:p>
          <a:endParaRPr lang="en-GB" b="1"/>
        </a:p>
      </dgm:t>
    </dgm:pt>
    <dgm:pt modelId="{25901291-D6C9-4644-B804-269431CDDA18}" type="sibTrans" cxnId="{D5432CBE-7273-481C-982D-B83D628A05CC}">
      <dgm:prSet/>
      <dgm:spPr/>
      <dgm:t>
        <a:bodyPr/>
        <a:lstStyle/>
        <a:p>
          <a:endParaRPr lang="en-GB" b="1"/>
        </a:p>
      </dgm:t>
    </dgm:pt>
    <dgm:pt modelId="{3EFC32DA-AA5F-46B2-A1A3-10F0FDA99432}">
      <dgm:prSet custT="1"/>
      <dgm:spPr/>
      <dgm:t>
        <a:bodyPr anchor="ctr"/>
        <a:lstStyle/>
        <a:p>
          <a:pPr algn="l">
            <a:lnSpc>
              <a:spcPct val="100000"/>
            </a:lnSpc>
          </a:pPr>
          <a:r>
            <a:rPr lang="es-ES" sz="1100" b="0" dirty="0">
              <a:latin typeface="Corbel" panose="020B0503020204020204" pitchFamily="34" charset="0"/>
            </a:rPr>
            <a:t>Redefinición de canales de comunicación (más RRSS, online, inlfuencers, community groups, plataformas de contenidos, </a:t>
          </a:r>
          <a:r>
            <a:rPr lang="es-ES" sz="1100" b="0" dirty="0" err="1">
              <a:latin typeface="Corbel" panose="020B0503020204020204" pitchFamily="34" charset="0"/>
            </a:rPr>
            <a:t>etc</a:t>
          </a:r>
          <a:r>
            <a:rPr lang="es-ES" sz="1100" b="0" dirty="0">
              <a:latin typeface="Corbel" panose="020B0503020204020204" pitchFamily="34" charset="0"/>
            </a:rPr>
            <a:t>)</a:t>
          </a:r>
          <a:endParaRPr lang="en-GB" sz="1100" b="0" dirty="0">
            <a:latin typeface="Corbel" panose="020B0503020204020204" pitchFamily="34" charset="0"/>
          </a:endParaRPr>
        </a:p>
      </dgm:t>
    </dgm:pt>
    <dgm:pt modelId="{B7F7436B-ABD6-42E4-8040-9E102572A1FB}" type="parTrans" cxnId="{A4681CE8-5BF9-4A70-AC4B-D0C78FD24DC2}">
      <dgm:prSet/>
      <dgm:spPr/>
      <dgm:t>
        <a:bodyPr/>
        <a:lstStyle/>
        <a:p>
          <a:endParaRPr lang="en-GB" b="1"/>
        </a:p>
      </dgm:t>
    </dgm:pt>
    <dgm:pt modelId="{B1D2374D-00B5-4A49-8B01-A46201AEC810}" type="sibTrans" cxnId="{A4681CE8-5BF9-4A70-AC4B-D0C78FD24DC2}">
      <dgm:prSet/>
      <dgm:spPr/>
      <dgm:t>
        <a:bodyPr/>
        <a:lstStyle/>
        <a:p>
          <a:endParaRPr lang="en-GB" b="1"/>
        </a:p>
      </dgm:t>
    </dgm:pt>
    <dgm:pt modelId="{74ED0315-C1B6-410B-93CA-E677E8F24194}">
      <dgm:prSet phldrT="[Texto]" custT="1"/>
      <dgm:spPr/>
      <dgm:t>
        <a:bodyPr anchor="ctr"/>
        <a:lstStyle/>
        <a:p>
          <a:pPr algn="l">
            <a:buFont typeface="Arial" panose="020B0604020202020204" pitchFamily="34" charset="0"/>
            <a:buNone/>
          </a:pPr>
          <a:r>
            <a:rPr lang="es-ES" sz="1200" b="0" dirty="0">
              <a:latin typeface="Corbel" panose="020B0503020204020204" pitchFamily="34" charset="0"/>
            </a:rPr>
            <a:t>Cadenas de producción más cortas (caso de la moda) y tal vez menos globalizadas (En función del escenario)</a:t>
          </a:r>
          <a:endParaRPr lang="en-GB" sz="1200" b="0" dirty="0">
            <a:latin typeface="Corbel" panose="020B0503020204020204" pitchFamily="34" charset="0"/>
          </a:endParaRPr>
        </a:p>
      </dgm:t>
    </dgm:pt>
    <dgm:pt modelId="{258B3844-5C0F-44DB-81FC-7D067E703E25}" type="parTrans" cxnId="{F8965482-57A3-4267-B58A-AB048F43F5EF}">
      <dgm:prSet/>
      <dgm:spPr/>
      <dgm:t>
        <a:bodyPr/>
        <a:lstStyle/>
        <a:p>
          <a:endParaRPr lang="en-GB"/>
        </a:p>
      </dgm:t>
    </dgm:pt>
    <dgm:pt modelId="{00CEE82C-52E7-4A60-98A0-A0E029822CB4}" type="sibTrans" cxnId="{F8965482-57A3-4267-B58A-AB048F43F5EF}">
      <dgm:prSet/>
      <dgm:spPr/>
      <dgm:t>
        <a:bodyPr/>
        <a:lstStyle/>
        <a:p>
          <a:endParaRPr lang="en-GB"/>
        </a:p>
      </dgm:t>
    </dgm:pt>
    <dgm:pt modelId="{42A7D7F7-7028-4EB7-9D0F-AD654AD9CCA1}">
      <dgm:prSet phldrT="[Texto]" custT="1"/>
      <dgm:spPr/>
      <dgm:t>
        <a:bodyPr anchor="ctr"/>
        <a:lstStyle/>
        <a:p>
          <a:pPr algn="l">
            <a:buFont typeface="Arial" panose="020B0604020202020204" pitchFamily="34" charset="0"/>
            <a:buNone/>
          </a:pPr>
          <a:r>
            <a:rPr lang="es-ES" sz="1200" b="0" dirty="0">
              <a:latin typeface="Corbel" panose="020B0503020204020204" pitchFamily="34" charset="0"/>
            </a:rPr>
            <a:t>Aumento de los modelos de compra con menos riesgo de mercancía (y menos margen) e incorporación de nuevas condiciones</a:t>
          </a:r>
          <a:endParaRPr lang="en-GB" sz="1200" b="0" dirty="0">
            <a:latin typeface="Corbel" panose="020B0503020204020204" pitchFamily="34" charset="0"/>
          </a:endParaRPr>
        </a:p>
      </dgm:t>
    </dgm:pt>
    <dgm:pt modelId="{39793428-7802-4BAD-8B80-264E9171E5CB}" type="parTrans" cxnId="{CC03E637-11A0-454F-8607-82C0455261B8}">
      <dgm:prSet/>
      <dgm:spPr/>
      <dgm:t>
        <a:bodyPr/>
        <a:lstStyle/>
        <a:p>
          <a:endParaRPr lang="en-GB"/>
        </a:p>
      </dgm:t>
    </dgm:pt>
    <dgm:pt modelId="{3E761E2D-FB20-4C5D-98DA-349715C39678}" type="sibTrans" cxnId="{CC03E637-11A0-454F-8607-82C0455261B8}">
      <dgm:prSet/>
      <dgm:spPr/>
      <dgm:t>
        <a:bodyPr/>
        <a:lstStyle/>
        <a:p>
          <a:endParaRPr lang="en-GB"/>
        </a:p>
      </dgm:t>
    </dgm:pt>
    <dgm:pt modelId="{C0DAFB80-EB2D-47D4-8FE5-F75A712E5AA6}">
      <dgm:prSet phldrT="[Texto]" custT="1"/>
      <dgm:spPr/>
      <dgm:t>
        <a:bodyPr anchor="ctr"/>
        <a:lstStyle/>
        <a:p>
          <a:pPr algn="l">
            <a:buFont typeface="Arial" panose="020B0604020202020204" pitchFamily="34" charset="0"/>
            <a:buNone/>
          </a:pPr>
          <a:r>
            <a:rPr lang="es-ES" sz="1200" b="0" dirty="0">
              <a:latin typeface="Corbel" panose="020B0503020204020204" pitchFamily="34" charset="0"/>
            </a:rPr>
            <a:t>Analítica avanzada para modelizar demanda con mayor precisión</a:t>
          </a:r>
          <a:endParaRPr lang="en-GB" sz="1200" b="0" dirty="0">
            <a:latin typeface="Corbel" panose="020B0503020204020204" pitchFamily="34" charset="0"/>
          </a:endParaRPr>
        </a:p>
      </dgm:t>
    </dgm:pt>
    <dgm:pt modelId="{B4707F6C-C485-4345-9D56-2C23D65B6BDF}" type="parTrans" cxnId="{AE3323F9-A81E-4F43-B8F3-9E49F5525BC1}">
      <dgm:prSet/>
      <dgm:spPr/>
      <dgm:t>
        <a:bodyPr/>
        <a:lstStyle/>
        <a:p>
          <a:endParaRPr lang="en-GB"/>
        </a:p>
      </dgm:t>
    </dgm:pt>
    <dgm:pt modelId="{539FA357-4447-416C-9A78-BF653C3690B8}" type="sibTrans" cxnId="{AE3323F9-A81E-4F43-B8F3-9E49F5525BC1}">
      <dgm:prSet/>
      <dgm:spPr/>
      <dgm:t>
        <a:bodyPr/>
        <a:lstStyle/>
        <a:p>
          <a:endParaRPr lang="en-GB"/>
        </a:p>
      </dgm:t>
    </dgm:pt>
    <dgm:pt modelId="{0CB932B3-8C23-4FCA-811F-D9C07280BA21}">
      <dgm:prSet custT="1"/>
      <dgm:spPr/>
      <dgm:t>
        <a:bodyPr anchor="ctr"/>
        <a:lstStyle/>
        <a:p>
          <a:pPr algn="l">
            <a:lnSpc>
              <a:spcPct val="100000"/>
            </a:lnSpc>
          </a:pPr>
          <a:r>
            <a:rPr lang="es-ES" sz="1100" b="0" dirty="0">
              <a:latin typeface="Corbel" panose="020B0503020204020204" pitchFamily="34" charset="0"/>
            </a:rPr>
            <a:t>Reducción de catálogos, folletos</a:t>
          </a:r>
          <a:endParaRPr lang="en-GB" sz="1100" b="0" dirty="0">
            <a:latin typeface="Corbel" panose="020B0503020204020204" pitchFamily="34" charset="0"/>
          </a:endParaRPr>
        </a:p>
      </dgm:t>
    </dgm:pt>
    <dgm:pt modelId="{C43E83BB-A4ED-460B-BAFA-4F2D8F6E97FB}" type="parTrans" cxnId="{21D1B962-300D-4FF5-997A-28F8A952185F}">
      <dgm:prSet/>
      <dgm:spPr/>
      <dgm:t>
        <a:bodyPr/>
        <a:lstStyle/>
        <a:p>
          <a:endParaRPr lang="en-GB"/>
        </a:p>
      </dgm:t>
    </dgm:pt>
    <dgm:pt modelId="{678DB554-DB2F-4106-ACB2-4330C5D99AB8}" type="sibTrans" cxnId="{21D1B962-300D-4FF5-997A-28F8A952185F}">
      <dgm:prSet/>
      <dgm:spPr/>
      <dgm:t>
        <a:bodyPr/>
        <a:lstStyle/>
        <a:p>
          <a:endParaRPr lang="en-GB"/>
        </a:p>
      </dgm:t>
    </dgm:pt>
    <dgm:pt modelId="{606FCC20-8B19-4765-87F7-C9065CBB3C1C}">
      <dgm:prSet custT="1"/>
      <dgm:spPr/>
      <dgm:t>
        <a:bodyPr anchor="ctr"/>
        <a:lstStyle/>
        <a:p>
          <a:pPr algn="l">
            <a:lnSpc>
              <a:spcPct val="100000"/>
            </a:lnSpc>
          </a:pPr>
          <a:r>
            <a:rPr lang="es-ES" sz="1100" b="0" dirty="0">
              <a:latin typeface="Corbel" panose="020B0503020204020204" pitchFamily="34" charset="0"/>
            </a:rPr>
            <a:t>Creación de comunidades de usuarios alrededor de marcas</a:t>
          </a:r>
          <a:endParaRPr lang="en-GB" sz="1100" b="0" dirty="0">
            <a:latin typeface="Corbel" panose="020B0503020204020204" pitchFamily="34" charset="0"/>
          </a:endParaRPr>
        </a:p>
      </dgm:t>
    </dgm:pt>
    <dgm:pt modelId="{B971DDC3-AEC3-4D1F-A809-75C34AF4E4D4}" type="parTrans" cxnId="{C175C039-FEA1-401F-BF20-4BDB5C1B83B1}">
      <dgm:prSet/>
      <dgm:spPr/>
      <dgm:t>
        <a:bodyPr/>
        <a:lstStyle/>
        <a:p>
          <a:endParaRPr lang="en-GB"/>
        </a:p>
      </dgm:t>
    </dgm:pt>
    <dgm:pt modelId="{306F86DE-F211-4458-BEEC-890818DE5CAC}" type="sibTrans" cxnId="{C175C039-FEA1-401F-BF20-4BDB5C1B83B1}">
      <dgm:prSet/>
      <dgm:spPr/>
      <dgm:t>
        <a:bodyPr/>
        <a:lstStyle/>
        <a:p>
          <a:endParaRPr lang="en-GB"/>
        </a:p>
      </dgm:t>
    </dgm:pt>
    <dgm:pt modelId="{D3985095-60AA-4726-AB49-0DC145A037FD}">
      <dgm:prSet custT="1"/>
      <dgm:spPr/>
      <dgm:t>
        <a:bodyPr anchor="ctr"/>
        <a:lstStyle/>
        <a:p>
          <a:pPr algn="l">
            <a:lnSpc>
              <a:spcPct val="100000"/>
            </a:lnSpc>
          </a:pPr>
          <a:r>
            <a:rPr lang="es-ES" sz="1100" b="0" dirty="0">
              <a:latin typeface="Corbel" panose="020B0503020204020204" pitchFamily="34" charset="0"/>
            </a:rPr>
            <a:t>SEO /SEM en plataformas online (Marketplace)</a:t>
          </a:r>
          <a:endParaRPr lang="en-GB" sz="1100" b="0" dirty="0">
            <a:latin typeface="Corbel" panose="020B0503020204020204" pitchFamily="34" charset="0"/>
          </a:endParaRPr>
        </a:p>
      </dgm:t>
    </dgm:pt>
    <dgm:pt modelId="{A4B3F404-5466-442B-972E-E162B73D2CD4}" type="parTrans" cxnId="{897535E8-1683-4FE4-9D3A-6F4AFCE70474}">
      <dgm:prSet/>
      <dgm:spPr/>
      <dgm:t>
        <a:bodyPr/>
        <a:lstStyle/>
        <a:p>
          <a:endParaRPr lang="en-GB"/>
        </a:p>
      </dgm:t>
    </dgm:pt>
    <dgm:pt modelId="{917E6930-E276-4C0F-8316-52FB95AE9080}" type="sibTrans" cxnId="{897535E8-1683-4FE4-9D3A-6F4AFCE70474}">
      <dgm:prSet/>
      <dgm:spPr/>
      <dgm:t>
        <a:bodyPr/>
        <a:lstStyle/>
        <a:p>
          <a:endParaRPr lang="en-GB"/>
        </a:p>
      </dgm:t>
    </dgm:pt>
    <dgm:pt modelId="{F559C132-7DB5-43BE-8BFC-81C35514045C}" type="pres">
      <dgm:prSet presAssocID="{58E8DD36-D5CB-4AB2-82DC-E1BB657099E3}" presName="vert0" presStyleCnt="0">
        <dgm:presLayoutVars>
          <dgm:dir/>
          <dgm:animOne val="branch"/>
          <dgm:animLvl val="lvl"/>
        </dgm:presLayoutVars>
      </dgm:prSet>
      <dgm:spPr/>
    </dgm:pt>
    <dgm:pt modelId="{044FB70B-AE04-4BF7-AB08-339DDC95AFEB}" type="pres">
      <dgm:prSet presAssocID="{20FE7186-6080-4834-B71B-186028EEEE39}" presName="thickLine" presStyleLbl="alignNode1" presStyleIdx="0" presStyleCnt="2"/>
      <dgm:spPr/>
    </dgm:pt>
    <dgm:pt modelId="{399AB4C0-FA81-4C0E-83E6-4B2C408D0947}" type="pres">
      <dgm:prSet presAssocID="{20FE7186-6080-4834-B71B-186028EEEE39}" presName="horz1" presStyleCnt="0"/>
      <dgm:spPr/>
    </dgm:pt>
    <dgm:pt modelId="{FF6C5715-0400-464B-86EF-1A02F9A67F39}" type="pres">
      <dgm:prSet presAssocID="{20FE7186-6080-4834-B71B-186028EEEE39}" presName="tx1" presStyleLbl="revTx" presStyleIdx="0" presStyleCnt="9"/>
      <dgm:spPr/>
      <dgm:t>
        <a:bodyPr/>
        <a:lstStyle/>
        <a:p>
          <a:endParaRPr lang="es-ES"/>
        </a:p>
      </dgm:t>
    </dgm:pt>
    <dgm:pt modelId="{CB5A7E6B-46DD-4C3E-99F8-92E8BBA5C9FB}" type="pres">
      <dgm:prSet presAssocID="{20FE7186-6080-4834-B71B-186028EEEE39}" presName="vert1" presStyleCnt="0"/>
      <dgm:spPr/>
    </dgm:pt>
    <dgm:pt modelId="{8EC91753-3EFA-40FE-AF1D-324238B621FD}" type="pres">
      <dgm:prSet presAssocID="{74ED0315-C1B6-410B-93CA-E677E8F24194}" presName="vertSpace2a" presStyleCnt="0"/>
      <dgm:spPr/>
    </dgm:pt>
    <dgm:pt modelId="{EAD7D1BF-8062-415E-B8C1-FA52A75FF411}" type="pres">
      <dgm:prSet presAssocID="{74ED0315-C1B6-410B-93CA-E677E8F24194}" presName="horz2" presStyleCnt="0"/>
      <dgm:spPr/>
    </dgm:pt>
    <dgm:pt modelId="{8ED31639-6C13-4534-817B-EABD3877E3D0}" type="pres">
      <dgm:prSet presAssocID="{74ED0315-C1B6-410B-93CA-E677E8F24194}" presName="horzSpace2" presStyleCnt="0"/>
      <dgm:spPr/>
    </dgm:pt>
    <dgm:pt modelId="{610306D7-8C26-45E7-8238-F2B78B30C055}" type="pres">
      <dgm:prSet presAssocID="{74ED0315-C1B6-410B-93CA-E677E8F24194}" presName="tx2" presStyleLbl="revTx" presStyleIdx="1" presStyleCnt="9"/>
      <dgm:spPr/>
      <dgm:t>
        <a:bodyPr/>
        <a:lstStyle/>
        <a:p>
          <a:endParaRPr lang="es-ES"/>
        </a:p>
      </dgm:t>
    </dgm:pt>
    <dgm:pt modelId="{FD10011C-5085-471F-A3FA-1D6C760CCF85}" type="pres">
      <dgm:prSet presAssocID="{74ED0315-C1B6-410B-93CA-E677E8F24194}" presName="vert2" presStyleCnt="0"/>
      <dgm:spPr/>
    </dgm:pt>
    <dgm:pt modelId="{412B09B9-1DF9-4DC8-AD62-3DFA9C42ACFE}" type="pres">
      <dgm:prSet presAssocID="{74ED0315-C1B6-410B-93CA-E677E8F24194}" presName="thinLine2b" presStyleLbl="callout" presStyleIdx="0" presStyleCnt="7"/>
      <dgm:spPr/>
    </dgm:pt>
    <dgm:pt modelId="{687F2DE2-3C23-432C-AC28-B38C91173FB4}" type="pres">
      <dgm:prSet presAssocID="{74ED0315-C1B6-410B-93CA-E677E8F24194}" presName="vertSpace2b" presStyleCnt="0"/>
      <dgm:spPr/>
    </dgm:pt>
    <dgm:pt modelId="{6841DBC1-A803-44C6-BC0B-22C16F2366A5}" type="pres">
      <dgm:prSet presAssocID="{42A7D7F7-7028-4EB7-9D0F-AD654AD9CCA1}" presName="horz2" presStyleCnt="0"/>
      <dgm:spPr/>
    </dgm:pt>
    <dgm:pt modelId="{6EDA9B96-D181-4E22-88F8-9779BA901B42}" type="pres">
      <dgm:prSet presAssocID="{42A7D7F7-7028-4EB7-9D0F-AD654AD9CCA1}" presName="horzSpace2" presStyleCnt="0"/>
      <dgm:spPr/>
    </dgm:pt>
    <dgm:pt modelId="{B05DC97F-4A80-456F-A697-3A6843952304}" type="pres">
      <dgm:prSet presAssocID="{42A7D7F7-7028-4EB7-9D0F-AD654AD9CCA1}" presName="tx2" presStyleLbl="revTx" presStyleIdx="2" presStyleCnt="9"/>
      <dgm:spPr/>
      <dgm:t>
        <a:bodyPr/>
        <a:lstStyle/>
        <a:p>
          <a:endParaRPr lang="es-ES"/>
        </a:p>
      </dgm:t>
    </dgm:pt>
    <dgm:pt modelId="{86A5756B-58F1-472D-9FEC-E6CBC40E8AF9}" type="pres">
      <dgm:prSet presAssocID="{42A7D7F7-7028-4EB7-9D0F-AD654AD9CCA1}" presName="vert2" presStyleCnt="0"/>
      <dgm:spPr/>
    </dgm:pt>
    <dgm:pt modelId="{F3647D22-E89B-4B4E-BCAF-7B4AEC9F4275}" type="pres">
      <dgm:prSet presAssocID="{42A7D7F7-7028-4EB7-9D0F-AD654AD9CCA1}" presName="thinLine2b" presStyleLbl="callout" presStyleIdx="1" presStyleCnt="7"/>
      <dgm:spPr/>
    </dgm:pt>
    <dgm:pt modelId="{2DF3C96D-634E-4174-952E-E53C7DC568EF}" type="pres">
      <dgm:prSet presAssocID="{42A7D7F7-7028-4EB7-9D0F-AD654AD9CCA1}" presName="vertSpace2b" presStyleCnt="0"/>
      <dgm:spPr/>
    </dgm:pt>
    <dgm:pt modelId="{8FFB70A9-11D3-4020-9648-12AE49CB1566}" type="pres">
      <dgm:prSet presAssocID="{C0DAFB80-EB2D-47D4-8FE5-F75A712E5AA6}" presName="horz2" presStyleCnt="0"/>
      <dgm:spPr/>
    </dgm:pt>
    <dgm:pt modelId="{6A96B4C6-1594-49F1-B507-FAF5D2DFCA7C}" type="pres">
      <dgm:prSet presAssocID="{C0DAFB80-EB2D-47D4-8FE5-F75A712E5AA6}" presName="horzSpace2" presStyleCnt="0"/>
      <dgm:spPr/>
    </dgm:pt>
    <dgm:pt modelId="{19631FA5-2DCF-4B75-B06B-60ED9D6D0831}" type="pres">
      <dgm:prSet presAssocID="{C0DAFB80-EB2D-47D4-8FE5-F75A712E5AA6}" presName="tx2" presStyleLbl="revTx" presStyleIdx="3" presStyleCnt="9"/>
      <dgm:spPr/>
      <dgm:t>
        <a:bodyPr/>
        <a:lstStyle/>
        <a:p>
          <a:endParaRPr lang="es-ES"/>
        </a:p>
      </dgm:t>
    </dgm:pt>
    <dgm:pt modelId="{B63A6507-6C3E-4BCE-B8BE-9E2B189C9990}" type="pres">
      <dgm:prSet presAssocID="{C0DAFB80-EB2D-47D4-8FE5-F75A712E5AA6}" presName="vert2" presStyleCnt="0"/>
      <dgm:spPr/>
    </dgm:pt>
    <dgm:pt modelId="{FC5193F5-B01A-4B4F-86F2-29B83DD0EF4C}" type="pres">
      <dgm:prSet presAssocID="{C0DAFB80-EB2D-47D4-8FE5-F75A712E5AA6}" presName="thinLine2b" presStyleLbl="callout" presStyleIdx="2" presStyleCnt="7"/>
      <dgm:spPr/>
    </dgm:pt>
    <dgm:pt modelId="{AC2027B7-2996-44F9-8F0C-25AA49344985}" type="pres">
      <dgm:prSet presAssocID="{C0DAFB80-EB2D-47D4-8FE5-F75A712E5AA6}" presName="vertSpace2b" presStyleCnt="0"/>
      <dgm:spPr/>
    </dgm:pt>
    <dgm:pt modelId="{C7D7D46E-AFB7-420F-B0D9-ACDDB2983699}" type="pres">
      <dgm:prSet presAssocID="{550D5CB4-B05C-442F-9FA3-BF375A95149B}" presName="thickLine" presStyleLbl="alignNode1" presStyleIdx="1" presStyleCnt="2"/>
      <dgm:spPr/>
    </dgm:pt>
    <dgm:pt modelId="{CB5D3133-2453-40B3-91CF-F8DC7892FA49}" type="pres">
      <dgm:prSet presAssocID="{550D5CB4-B05C-442F-9FA3-BF375A95149B}" presName="horz1" presStyleCnt="0"/>
      <dgm:spPr/>
    </dgm:pt>
    <dgm:pt modelId="{D8555EFA-AB94-41C8-91D0-67F048E62D95}" type="pres">
      <dgm:prSet presAssocID="{550D5CB4-B05C-442F-9FA3-BF375A95149B}" presName="tx1" presStyleLbl="revTx" presStyleIdx="4" presStyleCnt="9"/>
      <dgm:spPr/>
      <dgm:t>
        <a:bodyPr/>
        <a:lstStyle/>
        <a:p>
          <a:endParaRPr lang="es-ES"/>
        </a:p>
      </dgm:t>
    </dgm:pt>
    <dgm:pt modelId="{5D30F8A1-30D9-4D6C-9BC5-DF24B545B9E0}" type="pres">
      <dgm:prSet presAssocID="{550D5CB4-B05C-442F-9FA3-BF375A95149B}" presName="vert1" presStyleCnt="0"/>
      <dgm:spPr/>
    </dgm:pt>
    <dgm:pt modelId="{2873252F-E5A4-4EAF-9E9F-B6A7D691F2D2}" type="pres">
      <dgm:prSet presAssocID="{3EFC32DA-AA5F-46B2-A1A3-10F0FDA99432}" presName="vertSpace2a" presStyleCnt="0"/>
      <dgm:spPr/>
    </dgm:pt>
    <dgm:pt modelId="{F54E137E-F1F9-40FF-9060-BA505B1C0FDD}" type="pres">
      <dgm:prSet presAssocID="{3EFC32DA-AA5F-46B2-A1A3-10F0FDA99432}" presName="horz2" presStyleCnt="0"/>
      <dgm:spPr/>
    </dgm:pt>
    <dgm:pt modelId="{73ADC6E6-3737-45F1-B0B5-107AA1E8AB59}" type="pres">
      <dgm:prSet presAssocID="{3EFC32DA-AA5F-46B2-A1A3-10F0FDA99432}" presName="horzSpace2" presStyleCnt="0"/>
      <dgm:spPr/>
    </dgm:pt>
    <dgm:pt modelId="{21311074-C48E-4404-88CA-57FF79F64570}" type="pres">
      <dgm:prSet presAssocID="{3EFC32DA-AA5F-46B2-A1A3-10F0FDA99432}" presName="tx2" presStyleLbl="revTx" presStyleIdx="5" presStyleCnt="9"/>
      <dgm:spPr/>
      <dgm:t>
        <a:bodyPr/>
        <a:lstStyle/>
        <a:p>
          <a:endParaRPr lang="es-ES"/>
        </a:p>
      </dgm:t>
    </dgm:pt>
    <dgm:pt modelId="{B801CD49-C6BD-4249-B3E5-87C5A48AB63C}" type="pres">
      <dgm:prSet presAssocID="{3EFC32DA-AA5F-46B2-A1A3-10F0FDA99432}" presName="vert2" presStyleCnt="0"/>
      <dgm:spPr/>
    </dgm:pt>
    <dgm:pt modelId="{1681FFE3-1E3E-45BB-B537-B3E47A954C28}" type="pres">
      <dgm:prSet presAssocID="{3EFC32DA-AA5F-46B2-A1A3-10F0FDA99432}" presName="thinLine2b" presStyleLbl="callout" presStyleIdx="3" presStyleCnt="7"/>
      <dgm:spPr/>
    </dgm:pt>
    <dgm:pt modelId="{6A22CB99-B391-406F-B43C-5FA592904DDF}" type="pres">
      <dgm:prSet presAssocID="{3EFC32DA-AA5F-46B2-A1A3-10F0FDA99432}" presName="vertSpace2b" presStyleCnt="0"/>
      <dgm:spPr/>
    </dgm:pt>
    <dgm:pt modelId="{AAD9DB74-8DAB-443D-B242-174E0C6B543E}" type="pres">
      <dgm:prSet presAssocID="{0CB932B3-8C23-4FCA-811F-D9C07280BA21}" presName="horz2" presStyleCnt="0"/>
      <dgm:spPr/>
    </dgm:pt>
    <dgm:pt modelId="{A39B0B9B-CFD6-4D1E-B0AD-2A079C88DB04}" type="pres">
      <dgm:prSet presAssocID="{0CB932B3-8C23-4FCA-811F-D9C07280BA21}" presName="horzSpace2" presStyleCnt="0"/>
      <dgm:spPr/>
    </dgm:pt>
    <dgm:pt modelId="{991A6846-6C76-42E7-97DC-4A2293BFA862}" type="pres">
      <dgm:prSet presAssocID="{0CB932B3-8C23-4FCA-811F-D9C07280BA21}" presName="tx2" presStyleLbl="revTx" presStyleIdx="6" presStyleCnt="9"/>
      <dgm:spPr/>
      <dgm:t>
        <a:bodyPr/>
        <a:lstStyle/>
        <a:p>
          <a:endParaRPr lang="es-ES"/>
        </a:p>
      </dgm:t>
    </dgm:pt>
    <dgm:pt modelId="{99E927D4-E6C9-428F-9938-7C7159130AA1}" type="pres">
      <dgm:prSet presAssocID="{0CB932B3-8C23-4FCA-811F-D9C07280BA21}" presName="vert2" presStyleCnt="0"/>
      <dgm:spPr/>
    </dgm:pt>
    <dgm:pt modelId="{43639532-5064-4F22-AFE6-00F71F9B5E33}" type="pres">
      <dgm:prSet presAssocID="{0CB932B3-8C23-4FCA-811F-D9C07280BA21}" presName="thinLine2b" presStyleLbl="callout" presStyleIdx="4" presStyleCnt="7"/>
      <dgm:spPr/>
    </dgm:pt>
    <dgm:pt modelId="{9D92D0C3-3AC5-4899-9A44-505BC664E438}" type="pres">
      <dgm:prSet presAssocID="{0CB932B3-8C23-4FCA-811F-D9C07280BA21}" presName="vertSpace2b" presStyleCnt="0"/>
      <dgm:spPr/>
    </dgm:pt>
    <dgm:pt modelId="{FB87AFF2-458E-4CD0-A051-2E56BB64EA3D}" type="pres">
      <dgm:prSet presAssocID="{D3985095-60AA-4726-AB49-0DC145A037FD}" presName="horz2" presStyleCnt="0"/>
      <dgm:spPr/>
    </dgm:pt>
    <dgm:pt modelId="{367ABD6A-3A0A-4A05-96C9-61F0D77A9999}" type="pres">
      <dgm:prSet presAssocID="{D3985095-60AA-4726-AB49-0DC145A037FD}" presName="horzSpace2" presStyleCnt="0"/>
      <dgm:spPr/>
    </dgm:pt>
    <dgm:pt modelId="{22C05851-0847-4507-85FF-5EDF9ECA73C9}" type="pres">
      <dgm:prSet presAssocID="{D3985095-60AA-4726-AB49-0DC145A037FD}" presName="tx2" presStyleLbl="revTx" presStyleIdx="7" presStyleCnt="9"/>
      <dgm:spPr/>
      <dgm:t>
        <a:bodyPr/>
        <a:lstStyle/>
        <a:p>
          <a:endParaRPr lang="es-ES"/>
        </a:p>
      </dgm:t>
    </dgm:pt>
    <dgm:pt modelId="{B977426F-A5C4-4665-B787-F99B4BDE2285}" type="pres">
      <dgm:prSet presAssocID="{D3985095-60AA-4726-AB49-0DC145A037FD}" presName="vert2" presStyleCnt="0"/>
      <dgm:spPr/>
    </dgm:pt>
    <dgm:pt modelId="{755E8712-E395-428D-80FD-4B013C78C45C}" type="pres">
      <dgm:prSet presAssocID="{D3985095-60AA-4726-AB49-0DC145A037FD}" presName="thinLine2b" presStyleLbl="callout" presStyleIdx="5" presStyleCnt="7"/>
      <dgm:spPr/>
    </dgm:pt>
    <dgm:pt modelId="{16EF57BA-97CB-494B-B6BD-CA1C7E405AF4}" type="pres">
      <dgm:prSet presAssocID="{D3985095-60AA-4726-AB49-0DC145A037FD}" presName="vertSpace2b" presStyleCnt="0"/>
      <dgm:spPr/>
    </dgm:pt>
    <dgm:pt modelId="{D5168C86-AFE6-4E11-9F43-7BB7823CE4B5}" type="pres">
      <dgm:prSet presAssocID="{606FCC20-8B19-4765-87F7-C9065CBB3C1C}" presName="horz2" presStyleCnt="0"/>
      <dgm:spPr/>
    </dgm:pt>
    <dgm:pt modelId="{150C0DD5-CE2C-4D46-8CED-B2430A738CD6}" type="pres">
      <dgm:prSet presAssocID="{606FCC20-8B19-4765-87F7-C9065CBB3C1C}" presName="horzSpace2" presStyleCnt="0"/>
      <dgm:spPr/>
    </dgm:pt>
    <dgm:pt modelId="{5EF2EF85-7779-4456-9260-F893D5CAFEEA}" type="pres">
      <dgm:prSet presAssocID="{606FCC20-8B19-4765-87F7-C9065CBB3C1C}" presName="tx2" presStyleLbl="revTx" presStyleIdx="8" presStyleCnt="9"/>
      <dgm:spPr/>
      <dgm:t>
        <a:bodyPr/>
        <a:lstStyle/>
        <a:p>
          <a:endParaRPr lang="es-ES"/>
        </a:p>
      </dgm:t>
    </dgm:pt>
    <dgm:pt modelId="{BB9DE15F-E721-43A7-9528-641824B7F96D}" type="pres">
      <dgm:prSet presAssocID="{606FCC20-8B19-4765-87F7-C9065CBB3C1C}" presName="vert2" presStyleCnt="0"/>
      <dgm:spPr/>
    </dgm:pt>
    <dgm:pt modelId="{A65359F8-58B0-4573-A548-C9D732041B44}" type="pres">
      <dgm:prSet presAssocID="{606FCC20-8B19-4765-87F7-C9065CBB3C1C}" presName="thinLine2b" presStyleLbl="callout" presStyleIdx="6" presStyleCnt="7"/>
      <dgm:spPr/>
    </dgm:pt>
    <dgm:pt modelId="{D153AC68-357D-4A11-B935-F012263C45CD}" type="pres">
      <dgm:prSet presAssocID="{606FCC20-8B19-4765-87F7-C9065CBB3C1C}" presName="vertSpace2b" presStyleCnt="0"/>
      <dgm:spPr/>
    </dgm:pt>
  </dgm:ptLst>
  <dgm:cxnLst>
    <dgm:cxn modelId="{F8965482-57A3-4267-B58A-AB048F43F5EF}" srcId="{20FE7186-6080-4834-B71B-186028EEEE39}" destId="{74ED0315-C1B6-410B-93CA-E677E8F24194}" srcOrd="0" destOrd="0" parTransId="{258B3844-5C0F-44DB-81FC-7D067E703E25}" sibTransId="{00CEE82C-52E7-4A60-98A0-A0E029822CB4}"/>
    <dgm:cxn modelId="{334A0581-A44A-4997-89B7-3DCE536298E8}" type="presOf" srcId="{3EFC32DA-AA5F-46B2-A1A3-10F0FDA99432}" destId="{21311074-C48E-4404-88CA-57FF79F64570}" srcOrd="0" destOrd="0" presId="urn:microsoft.com/office/officeart/2008/layout/LinedList"/>
    <dgm:cxn modelId="{C175C039-FEA1-401F-BF20-4BDB5C1B83B1}" srcId="{550D5CB4-B05C-442F-9FA3-BF375A95149B}" destId="{606FCC20-8B19-4765-87F7-C9065CBB3C1C}" srcOrd="3" destOrd="0" parTransId="{B971DDC3-AEC3-4D1F-A809-75C34AF4E4D4}" sibTransId="{306F86DE-F211-4458-BEEC-890818DE5CAC}"/>
    <dgm:cxn modelId="{A4681CE8-5BF9-4A70-AC4B-D0C78FD24DC2}" srcId="{550D5CB4-B05C-442F-9FA3-BF375A95149B}" destId="{3EFC32DA-AA5F-46B2-A1A3-10F0FDA99432}" srcOrd="0" destOrd="0" parTransId="{B7F7436B-ABD6-42E4-8040-9E102572A1FB}" sibTransId="{B1D2374D-00B5-4A49-8B01-A46201AEC810}"/>
    <dgm:cxn modelId="{CC03E637-11A0-454F-8607-82C0455261B8}" srcId="{20FE7186-6080-4834-B71B-186028EEEE39}" destId="{42A7D7F7-7028-4EB7-9D0F-AD654AD9CCA1}" srcOrd="1" destOrd="0" parTransId="{39793428-7802-4BAD-8B80-264E9171E5CB}" sibTransId="{3E761E2D-FB20-4C5D-98DA-349715C39678}"/>
    <dgm:cxn modelId="{897535E8-1683-4FE4-9D3A-6F4AFCE70474}" srcId="{550D5CB4-B05C-442F-9FA3-BF375A95149B}" destId="{D3985095-60AA-4726-AB49-0DC145A037FD}" srcOrd="2" destOrd="0" parTransId="{A4B3F404-5466-442B-972E-E162B73D2CD4}" sibTransId="{917E6930-E276-4C0F-8316-52FB95AE9080}"/>
    <dgm:cxn modelId="{D5432CBE-7273-481C-982D-B83D628A05CC}" srcId="{58E8DD36-D5CB-4AB2-82DC-E1BB657099E3}" destId="{20FE7186-6080-4834-B71B-186028EEEE39}" srcOrd="0" destOrd="0" parTransId="{11E9609E-AB43-4D75-966C-5E968410EEAC}" sibTransId="{25901291-D6C9-4644-B804-269431CDDA18}"/>
    <dgm:cxn modelId="{B3494F77-F22B-4D46-B20A-573724332AAA}" type="presOf" srcId="{74ED0315-C1B6-410B-93CA-E677E8F24194}" destId="{610306D7-8C26-45E7-8238-F2B78B30C055}" srcOrd="0" destOrd="0" presId="urn:microsoft.com/office/officeart/2008/layout/LinedList"/>
    <dgm:cxn modelId="{504DFE1C-C435-4A5F-943D-7C52517B0B47}" type="presOf" srcId="{C0DAFB80-EB2D-47D4-8FE5-F75A712E5AA6}" destId="{19631FA5-2DCF-4B75-B06B-60ED9D6D0831}" srcOrd="0" destOrd="0" presId="urn:microsoft.com/office/officeart/2008/layout/LinedList"/>
    <dgm:cxn modelId="{AE3323F9-A81E-4F43-B8F3-9E49F5525BC1}" srcId="{20FE7186-6080-4834-B71B-186028EEEE39}" destId="{C0DAFB80-EB2D-47D4-8FE5-F75A712E5AA6}" srcOrd="2" destOrd="0" parTransId="{B4707F6C-C485-4345-9D56-2C23D65B6BDF}" sibTransId="{539FA357-4447-416C-9A78-BF653C3690B8}"/>
    <dgm:cxn modelId="{9B43B073-F1A3-4D5C-BBE5-D8EEBB35F06E}" srcId="{58E8DD36-D5CB-4AB2-82DC-E1BB657099E3}" destId="{550D5CB4-B05C-442F-9FA3-BF375A95149B}" srcOrd="1" destOrd="0" parTransId="{5F4A5207-865D-430F-BC3A-52C41031BC3D}" sibTransId="{B9EFD118-2A63-4CF3-BE9B-CF47F3B6A946}"/>
    <dgm:cxn modelId="{A418A90F-0A73-4AF4-B08B-BFA806D782E3}" type="presOf" srcId="{0CB932B3-8C23-4FCA-811F-D9C07280BA21}" destId="{991A6846-6C76-42E7-97DC-4A2293BFA862}" srcOrd="0" destOrd="0" presId="urn:microsoft.com/office/officeart/2008/layout/LinedList"/>
    <dgm:cxn modelId="{21D1B962-300D-4FF5-997A-28F8A952185F}" srcId="{550D5CB4-B05C-442F-9FA3-BF375A95149B}" destId="{0CB932B3-8C23-4FCA-811F-D9C07280BA21}" srcOrd="1" destOrd="0" parTransId="{C43E83BB-A4ED-460B-BAFA-4F2D8F6E97FB}" sibTransId="{678DB554-DB2F-4106-ACB2-4330C5D99AB8}"/>
    <dgm:cxn modelId="{1BDAC233-FE29-4D9E-A02E-2853579FE4D3}" type="presOf" srcId="{606FCC20-8B19-4765-87F7-C9065CBB3C1C}" destId="{5EF2EF85-7779-4456-9260-F893D5CAFEEA}" srcOrd="0" destOrd="0" presId="urn:microsoft.com/office/officeart/2008/layout/LinedList"/>
    <dgm:cxn modelId="{32EFF483-8ECF-4AD4-8670-F9C74BB629DA}" type="presOf" srcId="{20FE7186-6080-4834-B71B-186028EEEE39}" destId="{FF6C5715-0400-464B-86EF-1A02F9A67F39}" srcOrd="0" destOrd="0" presId="urn:microsoft.com/office/officeart/2008/layout/LinedList"/>
    <dgm:cxn modelId="{90052F43-838D-4987-B2E2-10E326E141F6}" type="presOf" srcId="{42A7D7F7-7028-4EB7-9D0F-AD654AD9CCA1}" destId="{B05DC97F-4A80-456F-A697-3A6843952304}" srcOrd="0" destOrd="0" presId="urn:microsoft.com/office/officeart/2008/layout/LinedList"/>
    <dgm:cxn modelId="{8013B05F-27CB-42B2-B5E3-C0BFC1506218}" type="presOf" srcId="{550D5CB4-B05C-442F-9FA3-BF375A95149B}" destId="{D8555EFA-AB94-41C8-91D0-67F048E62D95}" srcOrd="0" destOrd="0" presId="urn:microsoft.com/office/officeart/2008/layout/LinedList"/>
    <dgm:cxn modelId="{D7601AA9-BE22-4ABF-85FC-F89861FA6B7C}" type="presOf" srcId="{D3985095-60AA-4726-AB49-0DC145A037FD}" destId="{22C05851-0847-4507-85FF-5EDF9ECA73C9}" srcOrd="0" destOrd="0" presId="urn:microsoft.com/office/officeart/2008/layout/LinedList"/>
    <dgm:cxn modelId="{20FCA8F9-F937-4489-B402-41BB347B089E}" type="presOf" srcId="{58E8DD36-D5CB-4AB2-82DC-E1BB657099E3}" destId="{F559C132-7DB5-43BE-8BFC-81C35514045C}" srcOrd="0" destOrd="0" presId="urn:microsoft.com/office/officeart/2008/layout/LinedList"/>
    <dgm:cxn modelId="{ADDB6E62-9D30-469C-88D7-4E2EC6E52191}" type="presParOf" srcId="{F559C132-7DB5-43BE-8BFC-81C35514045C}" destId="{044FB70B-AE04-4BF7-AB08-339DDC95AFEB}" srcOrd="0" destOrd="0" presId="urn:microsoft.com/office/officeart/2008/layout/LinedList"/>
    <dgm:cxn modelId="{B3B15D07-E29A-48C7-9DED-7467A78B2F35}" type="presParOf" srcId="{F559C132-7DB5-43BE-8BFC-81C35514045C}" destId="{399AB4C0-FA81-4C0E-83E6-4B2C408D0947}" srcOrd="1" destOrd="0" presId="urn:microsoft.com/office/officeart/2008/layout/LinedList"/>
    <dgm:cxn modelId="{2E8CEB81-1493-4369-AE36-B0493778FA99}" type="presParOf" srcId="{399AB4C0-FA81-4C0E-83E6-4B2C408D0947}" destId="{FF6C5715-0400-464B-86EF-1A02F9A67F39}" srcOrd="0" destOrd="0" presId="urn:microsoft.com/office/officeart/2008/layout/LinedList"/>
    <dgm:cxn modelId="{230BDAE7-0B18-47D8-8C20-E5C29B7854EE}" type="presParOf" srcId="{399AB4C0-FA81-4C0E-83E6-4B2C408D0947}" destId="{CB5A7E6B-46DD-4C3E-99F8-92E8BBA5C9FB}" srcOrd="1" destOrd="0" presId="urn:microsoft.com/office/officeart/2008/layout/LinedList"/>
    <dgm:cxn modelId="{13EF50EE-D198-4B7A-8305-0C8658A949A8}" type="presParOf" srcId="{CB5A7E6B-46DD-4C3E-99F8-92E8BBA5C9FB}" destId="{8EC91753-3EFA-40FE-AF1D-324238B621FD}" srcOrd="0" destOrd="0" presId="urn:microsoft.com/office/officeart/2008/layout/LinedList"/>
    <dgm:cxn modelId="{A30E78A2-22F4-4584-AAAC-0C24A590E1E0}" type="presParOf" srcId="{CB5A7E6B-46DD-4C3E-99F8-92E8BBA5C9FB}" destId="{EAD7D1BF-8062-415E-B8C1-FA52A75FF411}" srcOrd="1" destOrd="0" presId="urn:microsoft.com/office/officeart/2008/layout/LinedList"/>
    <dgm:cxn modelId="{B8B4D159-4953-4163-92C4-319038ABA7AE}" type="presParOf" srcId="{EAD7D1BF-8062-415E-B8C1-FA52A75FF411}" destId="{8ED31639-6C13-4534-817B-EABD3877E3D0}" srcOrd="0" destOrd="0" presId="urn:microsoft.com/office/officeart/2008/layout/LinedList"/>
    <dgm:cxn modelId="{1CCA3CCA-42B2-41B4-BCDC-86F12DCE7483}" type="presParOf" srcId="{EAD7D1BF-8062-415E-B8C1-FA52A75FF411}" destId="{610306D7-8C26-45E7-8238-F2B78B30C055}" srcOrd="1" destOrd="0" presId="urn:microsoft.com/office/officeart/2008/layout/LinedList"/>
    <dgm:cxn modelId="{26AE711A-EBB3-43A2-B13A-BCD3D2D57435}" type="presParOf" srcId="{EAD7D1BF-8062-415E-B8C1-FA52A75FF411}" destId="{FD10011C-5085-471F-A3FA-1D6C760CCF85}" srcOrd="2" destOrd="0" presId="urn:microsoft.com/office/officeart/2008/layout/LinedList"/>
    <dgm:cxn modelId="{93CD472D-7E4A-43C9-BE8A-C010BF763F33}" type="presParOf" srcId="{CB5A7E6B-46DD-4C3E-99F8-92E8BBA5C9FB}" destId="{412B09B9-1DF9-4DC8-AD62-3DFA9C42ACFE}" srcOrd="2" destOrd="0" presId="urn:microsoft.com/office/officeart/2008/layout/LinedList"/>
    <dgm:cxn modelId="{7380A464-A501-42D7-BC24-89B01FAAE0CF}" type="presParOf" srcId="{CB5A7E6B-46DD-4C3E-99F8-92E8BBA5C9FB}" destId="{687F2DE2-3C23-432C-AC28-B38C91173FB4}" srcOrd="3" destOrd="0" presId="urn:microsoft.com/office/officeart/2008/layout/LinedList"/>
    <dgm:cxn modelId="{10DEBA62-8C13-43B3-AB36-DA6556B61F03}" type="presParOf" srcId="{CB5A7E6B-46DD-4C3E-99F8-92E8BBA5C9FB}" destId="{6841DBC1-A803-44C6-BC0B-22C16F2366A5}" srcOrd="4" destOrd="0" presId="urn:microsoft.com/office/officeart/2008/layout/LinedList"/>
    <dgm:cxn modelId="{05985CE3-76EF-47F4-BFCB-F8B4921503B2}" type="presParOf" srcId="{6841DBC1-A803-44C6-BC0B-22C16F2366A5}" destId="{6EDA9B96-D181-4E22-88F8-9779BA901B42}" srcOrd="0" destOrd="0" presId="urn:microsoft.com/office/officeart/2008/layout/LinedList"/>
    <dgm:cxn modelId="{E8C47EF5-F560-45F1-B480-7FAD4FC460BD}" type="presParOf" srcId="{6841DBC1-A803-44C6-BC0B-22C16F2366A5}" destId="{B05DC97F-4A80-456F-A697-3A6843952304}" srcOrd="1" destOrd="0" presId="urn:microsoft.com/office/officeart/2008/layout/LinedList"/>
    <dgm:cxn modelId="{673D36DE-17FA-4252-BFD8-E4490A5A48C7}" type="presParOf" srcId="{6841DBC1-A803-44C6-BC0B-22C16F2366A5}" destId="{86A5756B-58F1-472D-9FEC-E6CBC40E8AF9}" srcOrd="2" destOrd="0" presId="urn:microsoft.com/office/officeart/2008/layout/LinedList"/>
    <dgm:cxn modelId="{2982A309-A2FE-47E8-BA86-F723411343AC}" type="presParOf" srcId="{CB5A7E6B-46DD-4C3E-99F8-92E8BBA5C9FB}" destId="{F3647D22-E89B-4B4E-BCAF-7B4AEC9F4275}" srcOrd="5" destOrd="0" presId="urn:microsoft.com/office/officeart/2008/layout/LinedList"/>
    <dgm:cxn modelId="{162BF2F4-6E7D-4288-A939-182D4A0D98C1}" type="presParOf" srcId="{CB5A7E6B-46DD-4C3E-99F8-92E8BBA5C9FB}" destId="{2DF3C96D-634E-4174-952E-E53C7DC568EF}" srcOrd="6" destOrd="0" presId="urn:microsoft.com/office/officeart/2008/layout/LinedList"/>
    <dgm:cxn modelId="{3105DBE0-6C80-4FA6-94F3-93D3F3509B9D}" type="presParOf" srcId="{CB5A7E6B-46DD-4C3E-99F8-92E8BBA5C9FB}" destId="{8FFB70A9-11D3-4020-9648-12AE49CB1566}" srcOrd="7" destOrd="0" presId="urn:microsoft.com/office/officeart/2008/layout/LinedList"/>
    <dgm:cxn modelId="{19DEE29C-149A-4E95-AC39-6BE5E83279B1}" type="presParOf" srcId="{8FFB70A9-11D3-4020-9648-12AE49CB1566}" destId="{6A96B4C6-1594-49F1-B507-FAF5D2DFCA7C}" srcOrd="0" destOrd="0" presId="urn:microsoft.com/office/officeart/2008/layout/LinedList"/>
    <dgm:cxn modelId="{1C8AA5F8-1D2D-44AA-8574-318CBEA796A2}" type="presParOf" srcId="{8FFB70A9-11D3-4020-9648-12AE49CB1566}" destId="{19631FA5-2DCF-4B75-B06B-60ED9D6D0831}" srcOrd="1" destOrd="0" presId="urn:microsoft.com/office/officeart/2008/layout/LinedList"/>
    <dgm:cxn modelId="{50460BC1-D35B-4F2A-BF83-8E9AF1D516BF}" type="presParOf" srcId="{8FFB70A9-11D3-4020-9648-12AE49CB1566}" destId="{B63A6507-6C3E-4BCE-B8BE-9E2B189C9990}" srcOrd="2" destOrd="0" presId="urn:microsoft.com/office/officeart/2008/layout/LinedList"/>
    <dgm:cxn modelId="{86F97FB8-4088-48FF-81A2-A047A6C185DB}" type="presParOf" srcId="{CB5A7E6B-46DD-4C3E-99F8-92E8BBA5C9FB}" destId="{FC5193F5-B01A-4B4F-86F2-29B83DD0EF4C}" srcOrd="8" destOrd="0" presId="urn:microsoft.com/office/officeart/2008/layout/LinedList"/>
    <dgm:cxn modelId="{9C1CC023-C4FA-411B-AC75-1AB1D3D8D760}" type="presParOf" srcId="{CB5A7E6B-46DD-4C3E-99F8-92E8BBA5C9FB}" destId="{AC2027B7-2996-44F9-8F0C-25AA49344985}" srcOrd="9" destOrd="0" presId="urn:microsoft.com/office/officeart/2008/layout/LinedList"/>
    <dgm:cxn modelId="{306CB9B0-DAE0-4B19-ABDF-18BA0B6DD26C}" type="presParOf" srcId="{F559C132-7DB5-43BE-8BFC-81C35514045C}" destId="{C7D7D46E-AFB7-420F-B0D9-ACDDB2983699}" srcOrd="2" destOrd="0" presId="urn:microsoft.com/office/officeart/2008/layout/LinedList"/>
    <dgm:cxn modelId="{F9B58A39-9E42-41F8-8367-5E892A342FDE}" type="presParOf" srcId="{F559C132-7DB5-43BE-8BFC-81C35514045C}" destId="{CB5D3133-2453-40B3-91CF-F8DC7892FA49}" srcOrd="3" destOrd="0" presId="urn:microsoft.com/office/officeart/2008/layout/LinedList"/>
    <dgm:cxn modelId="{135B8FD2-49F2-45E9-ADE0-E82DF3158F67}" type="presParOf" srcId="{CB5D3133-2453-40B3-91CF-F8DC7892FA49}" destId="{D8555EFA-AB94-41C8-91D0-67F048E62D95}" srcOrd="0" destOrd="0" presId="urn:microsoft.com/office/officeart/2008/layout/LinedList"/>
    <dgm:cxn modelId="{2C584E49-D633-4539-A5AF-6C660F5F7E15}" type="presParOf" srcId="{CB5D3133-2453-40B3-91CF-F8DC7892FA49}" destId="{5D30F8A1-30D9-4D6C-9BC5-DF24B545B9E0}" srcOrd="1" destOrd="0" presId="urn:microsoft.com/office/officeart/2008/layout/LinedList"/>
    <dgm:cxn modelId="{BAA5DA37-308F-4CBA-A075-944F02D10CBF}" type="presParOf" srcId="{5D30F8A1-30D9-4D6C-9BC5-DF24B545B9E0}" destId="{2873252F-E5A4-4EAF-9E9F-B6A7D691F2D2}" srcOrd="0" destOrd="0" presId="urn:microsoft.com/office/officeart/2008/layout/LinedList"/>
    <dgm:cxn modelId="{2831F416-A06D-4C11-AB95-6C9E361C93E6}" type="presParOf" srcId="{5D30F8A1-30D9-4D6C-9BC5-DF24B545B9E0}" destId="{F54E137E-F1F9-40FF-9060-BA505B1C0FDD}" srcOrd="1" destOrd="0" presId="urn:microsoft.com/office/officeart/2008/layout/LinedList"/>
    <dgm:cxn modelId="{065C0D20-4196-45D3-BCB4-8DAE8633B018}" type="presParOf" srcId="{F54E137E-F1F9-40FF-9060-BA505B1C0FDD}" destId="{73ADC6E6-3737-45F1-B0B5-107AA1E8AB59}" srcOrd="0" destOrd="0" presId="urn:microsoft.com/office/officeart/2008/layout/LinedList"/>
    <dgm:cxn modelId="{9130A9FF-93DF-41EE-8958-4ED63FDDB50C}" type="presParOf" srcId="{F54E137E-F1F9-40FF-9060-BA505B1C0FDD}" destId="{21311074-C48E-4404-88CA-57FF79F64570}" srcOrd="1" destOrd="0" presId="urn:microsoft.com/office/officeart/2008/layout/LinedList"/>
    <dgm:cxn modelId="{D9365610-1CF4-4D38-BF67-226702038CB0}" type="presParOf" srcId="{F54E137E-F1F9-40FF-9060-BA505B1C0FDD}" destId="{B801CD49-C6BD-4249-B3E5-87C5A48AB63C}" srcOrd="2" destOrd="0" presId="urn:microsoft.com/office/officeart/2008/layout/LinedList"/>
    <dgm:cxn modelId="{649850B0-2BB8-4B95-8E2A-0EA6EF1E7436}" type="presParOf" srcId="{5D30F8A1-30D9-4D6C-9BC5-DF24B545B9E0}" destId="{1681FFE3-1E3E-45BB-B537-B3E47A954C28}" srcOrd="2" destOrd="0" presId="urn:microsoft.com/office/officeart/2008/layout/LinedList"/>
    <dgm:cxn modelId="{17B39F64-9C9C-45D8-8F40-891784C836F4}" type="presParOf" srcId="{5D30F8A1-30D9-4D6C-9BC5-DF24B545B9E0}" destId="{6A22CB99-B391-406F-B43C-5FA592904DDF}" srcOrd="3" destOrd="0" presId="urn:microsoft.com/office/officeart/2008/layout/LinedList"/>
    <dgm:cxn modelId="{28E5D397-3B9E-42B5-9A2F-57797A8E988C}" type="presParOf" srcId="{5D30F8A1-30D9-4D6C-9BC5-DF24B545B9E0}" destId="{AAD9DB74-8DAB-443D-B242-174E0C6B543E}" srcOrd="4" destOrd="0" presId="urn:microsoft.com/office/officeart/2008/layout/LinedList"/>
    <dgm:cxn modelId="{967E2485-C61F-4AFC-BB4B-6AF5EC30074F}" type="presParOf" srcId="{AAD9DB74-8DAB-443D-B242-174E0C6B543E}" destId="{A39B0B9B-CFD6-4D1E-B0AD-2A079C88DB04}" srcOrd="0" destOrd="0" presId="urn:microsoft.com/office/officeart/2008/layout/LinedList"/>
    <dgm:cxn modelId="{BF6B88E9-9807-4623-85B5-285DCDEA817B}" type="presParOf" srcId="{AAD9DB74-8DAB-443D-B242-174E0C6B543E}" destId="{991A6846-6C76-42E7-97DC-4A2293BFA862}" srcOrd="1" destOrd="0" presId="urn:microsoft.com/office/officeart/2008/layout/LinedList"/>
    <dgm:cxn modelId="{A2A62FC9-F7AB-418E-ABDE-3CE390F9D536}" type="presParOf" srcId="{AAD9DB74-8DAB-443D-B242-174E0C6B543E}" destId="{99E927D4-E6C9-428F-9938-7C7159130AA1}" srcOrd="2" destOrd="0" presId="urn:microsoft.com/office/officeart/2008/layout/LinedList"/>
    <dgm:cxn modelId="{4EFA0B77-121D-4956-94B7-F2971643D3B6}" type="presParOf" srcId="{5D30F8A1-30D9-4D6C-9BC5-DF24B545B9E0}" destId="{43639532-5064-4F22-AFE6-00F71F9B5E33}" srcOrd="5" destOrd="0" presId="urn:microsoft.com/office/officeart/2008/layout/LinedList"/>
    <dgm:cxn modelId="{438A303C-7C2A-44A7-BFC0-BD306AE3C12F}" type="presParOf" srcId="{5D30F8A1-30D9-4D6C-9BC5-DF24B545B9E0}" destId="{9D92D0C3-3AC5-4899-9A44-505BC664E438}" srcOrd="6" destOrd="0" presId="urn:microsoft.com/office/officeart/2008/layout/LinedList"/>
    <dgm:cxn modelId="{67DFB675-35E5-418B-940F-6CBFA4480BE2}" type="presParOf" srcId="{5D30F8A1-30D9-4D6C-9BC5-DF24B545B9E0}" destId="{FB87AFF2-458E-4CD0-A051-2E56BB64EA3D}" srcOrd="7" destOrd="0" presId="urn:microsoft.com/office/officeart/2008/layout/LinedList"/>
    <dgm:cxn modelId="{CE627896-A3B4-47EF-9616-ADDC0F185DDD}" type="presParOf" srcId="{FB87AFF2-458E-4CD0-A051-2E56BB64EA3D}" destId="{367ABD6A-3A0A-4A05-96C9-61F0D77A9999}" srcOrd="0" destOrd="0" presId="urn:microsoft.com/office/officeart/2008/layout/LinedList"/>
    <dgm:cxn modelId="{4F3399E9-D5BE-4D06-8956-F8D7AE5C4726}" type="presParOf" srcId="{FB87AFF2-458E-4CD0-A051-2E56BB64EA3D}" destId="{22C05851-0847-4507-85FF-5EDF9ECA73C9}" srcOrd="1" destOrd="0" presId="urn:microsoft.com/office/officeart/2008/layout/LinedList"/>
    <dgm:cxn modelId="{8A5D3F3E-B4C3-4A4A-ABF2-AE1287696B75}" type="presParOf" srcId="{FB87AFF2-458E-4CD0-A051-2E56BB64EA3D}" destId="{B977426F-A5C4-4665-B787-F99B4BDE2285}" srcOrd="2" destOrd="0" presId="urn:microsoft.com/office/officeart/2008/layout/LinedList"/>
    <dgm:cxn modelId="{FCF2A8F0-4001-4166-B337-32B47DCD6198}" type="presParOf" srcId="{5D30F8A1-30D9-4D6C-9BC5-DF24B545B9E0}" destId="{755E8712-E395-428D-80FD-4B013C78C45C}" srcOrd="8" destOrd="0" presId="urn:microsoft.com/office/officeart/2008/layout/LinedList"/>
    <dgm:cxn modelId="{C8AC1C06-2923-46A8-8D35-10BB58760735}" type="presParOf" srcId="{5D30F8A1-30D9-4D6C-9BC5-DF24B545B9E0}" destId="{16EF57BA-97CB-494B-B6BD-CA1C7E405AF4}" srcOrd="9" destOrd="0" presId="urn:microsoft.com/office/officeart/2008/layout/LinedList"/>
    <dgm:cxn modelId="{FBDAC8F3-69CA-413F-AABC-802002AC1B6D}" type="presParOf" srcId="{5D30F8A1-30D9-4D6C-9BC5-DF24B545B9E0}" destId="{D5168C86-AFE6-4E11-9F43-7BB7823CE4B5}" srcOrd="10" destOrd="0" presId="urn:microsoft.com/office/officeart/2008/layout/LinedList"/>
    <dgm:cxn modelId="{6FBF569E-A655-4DF6-903F-3E79801BA7F7}" type="presParOf" srcId="{D5168C86-AFE6-4E11-9F43-7BB7823CE4B5}" destId="{150C0DD5-CE2C-4D46-8CED-B2430A738CD6}" srcOrd="0" destOrd="0" presId="urn:microsoft.com/office/officeart/2008/layout/LinedList"/>
    <dgm:cxn modelId="{6783F464-E9D1-414C-90EA-108DA6149B74}" type="presParOf" srcId="{D5168C86-AFE6-4E11-9F43-7BB7823CE4B5}" destId="{5EF2EF85-7779-4456-9260-F893D5CAFEEA}" srcOrd="1" destOrd="0" presId="urn:microsoft.com/office/officeart/2008/layout/LinedList"/>
    <dgm:cxn modelId="{76F17EC3-0D42-4307-97EB-F887E2F71188}" type="presParOf" srcId="{D5168C86-AFE6-4E11-9F43-7BB7823CE4B5}" destId="{BB9DE15F-E721-43A7-9528-641824B7F96D}" srcOrd="2" destOrd="0" presId="urn:microsoft.com/office/officeart/2008/layout/LinedList"/>
    <dgm:cxn modelId="{81BEE8E1-1018-4809-891C-1854546C8E54}" type="presParOf" srcId="{5D30F8A1-30D9-4D6C-9BC5-DF24B545B9E0}" destId="{A65359F8-58B0-4573-A548-C9D732041B44}" srcOrd="11" destOrd="0" presId="urn:microsoft.com/office/officeart/2008/layout/LinedList"/>
    <dgm:cxn modelId="{14A5A479-F6B9-4649-88B4-24AD4E878154}" type="presParOf" srcId="{5D30F8A1-30D9-4D6C-9BC5-DF24B545B9E0}" destId="{D153AC68-357D-4A11-B935-F012263C45CD}"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924C27-047E-40DF-B35E-96D0B94FEF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B1D1B6A-B7A7-48C8-9B96-CDC936A5A5F3}">
      <dgm:prSet phldrT="[Texto]"/>
      <dgm:spPr>
        <a:solidFill>
          <a:schemeClr val="accent2">
            <a:lumMod val="75000"/>
          </a:schemeClr>
        </a:solidFill>
      </dgm:spPr>
      <dgm:t>
        <a:bodyPr/>
        <a:lstStyle/>
        <a:p>
          <a:r>
            <a:rPr lang="es-ES" dirty="0">
              <a:latin typeface="Corbel" panose="020B0503020204020204" pitchFamily="34" charset="0"/>
            </a:rPr>
            <a:t>I. GESTIONAR LA CRISIS Y MITIGAR EL IMPACTO</a:t>
          </a:r>
        </a:p>
      </dgm:t>
    </dgm:pt>
    <dgm:pt modelId="{8FC48B81-2C52-497C-AF62-5E9B1DD73B18}" type="parTrans" cxnId="{8548D782-1802-4BE1-A892-D761C49B5613}">
      <dgm:prSet/>
      <dgm:spPr/>
      <dgm:t>
        <a:bodyPr/>
        <a:lstStyle/>
        <a:p>
          <a:endParaRPr lang="es-ES"/>
        </a:p>
      </dgm:t>
    </dgm:pt>
    <dgm:pt modelId="{CF41E16C-47EB-472D-AF34-3726BE081C16}" type="sibTrans" cxnId="{8548D782-1802-4BE1-A892-D761C49B5613}">
      <dgm:prSet/>
      <dgm:spPr/>
      <dgm:t>
        <a:bodyPr/>
        <a:lstStyle/>
        <a:p>
          <a:endParaRPr lang="es-ES"/>
        </a:p>
      </dgm:t>
    </dgm:pt>
    <dgm:pt modelId="{261FB956-DB46-4AF9-B171-E1DD095A16A6}">
      <dgm:prSet phldrT="[Texto]"/>
      <dgm:spPr/>
      <dgm:t>
        <a:bodyPr/>
        <a:lstStyle/>
        <a:p>
          <a:r>
            <a:rPr lang="es-ES" dirty="0">
              <a:latin typeface="Corbel" panose="020B0503020204020204" pitchFamily="34" charset="0"/>
            </a:rPr>
            <a:t>Incentivar la retención de puestos de trabajo, mantener el empleo por cuenta propia y proteger a los grupos más vulnerables</a:t>
          </a:r>
        </a:p>
      </dgm:t>
    </dgm:pt>
    <dgm:pt modelId="{E0A07E9A-07F9-41F4-AC5C-FE526669BD0F}" type="parTrans" cxnId="{ABE71585-561A-42C5-AA4C-5AA1364A87E2}">
      <dgm:prSet/>
      <dgm:spPr/>
      <dgm:t>
        <a:bodyPr/>
        <a:lstStyle/>
        <a:p>
          <a:endParaRPr lang="es-ES"/>
        </a:p>
      </dgm:t>
    </dgm:pt>
    <dgm:pt modelId="{7AC34C96-AFE1-4CAD-917D-4A30E01731DB}" type="sibTrans" cxnId="{ABE71585-561A-42C5-AA4C-5AA1364A87E2}">
      <dgm:prSet/>
      <dgm:spPr/>
      <dgm:t>
        <a:bodyPr/>
        <a:lstStyle/>
        <a:p>
          <a:endParaRPr lang="es-ES"/>
        </a:p>
      </dgm:t>
    </dgm:pt>
    <dgm:pt modelId="{418EE3BA-3045-4CC0-9072-487C02D64CE9}">
      <dgm:prSet/>
      <dgm:spPr/>
      <dgm:t>
        <a:bodyPr/>
        <a:lstStyle/>
        <a:p>
          <a:r>
            <a:rPr lang="es-ES" dirty="0">
              <a:latin typeface="Corbel" panose="020B0503020204020204" pitchFamily="34" charset="0"/>
            </a:rPr>
            <a:t>Apoyar la liquidez de las empresas</a:t>
          </a:r>
        </a:p>
      </dgm:t>
    </dgm:pt>
    <dgm:pt modelId="{0879EED6-6558-4BBF-AE09-ADE03B8129D9}" type="parTrans" cxnId="{33362BCF-2CBD-427C-85C3-09671F6FAA45}">
      <dgm:prSet/>
      <dgm:spPr/>
      <dgm:t>
        <a:bodyPr/>
        <a:lstStyle/>
        <a:p>
          <a:endParaRPr lang="es-ES"/>
        </a:p>
      </dgm:t>
    </dgm:pt>
    <dgm:pt modelId="{9DA63519-961D-47BF-A3C0-75794DC7BA8B}" type="sibTrans" cxnId="{33362BCF-2CBD-427C-85C3-09671F6FAA45}">
      <dgm:prSet/>
      <dgm:spPr/>
      <dgm:t>
        <a:bodyPr/>
        <a:lstStyle/>
        <a:p>
          <a:endParaRPr lang="es-ES"/>
        </a:p>
      </dgm:t>
    </dgm:pt>
    <dgm:pt modelId="{3545DFD6-484E-427C-A305-C87F49BA8898}">
      <dgm:prSet/>
      <dgm:spPr/>
      <dgm:t>
        <a:bodyPr/>
        <a:lstStyle/>
        <a:p>
          <a:r>
            <a:rPr lang="es-ES" dirty="0">
              <a:latin typeface="Corbel" panose="020B0503020204020204" pitchFamily="34" charset="0"/>
            </a:rPr>
            <a:t>Revisar los impuestos, tasas, gravámenes y normativas que afectan al transporte y al turismo</a:t>
          </a:r>
        </a:p>
      </dgm:t>
    </dgm:pt>
    <dgm:pt modelId="{0CD0B7E4-732D-4CB8-AA2A-C623BBA69936}" type="parTrans" cxnId="{A65D3DBB-4EF0-4F78-8220-0D66CB1A53FF}">
      <dgm:prSet/>
      <dgm:spPr/>
      <dgm:t>
        <a:bodyPr/>
        <a:lstStyle/>
        <a:p>
          <a:endParaRPr lang="es-ES"/>
        </a:p>
      </dgm:t>
    </dgm:pt>
    <dgm:pt modelId="{891D1F8C-D468-45E1-981B-AC0F50C4FA16}" type="sibTrans" cxnId="{A65D3DBB-4EF0-4F78-8220-0D66CB1A53FF}">
      <dgm:prSet/>
      <dgm:spPr/>
      <dgm:t>
        <a:bodyPr/>
        <a:lstStyle/>
        <a:p>
          <a:endParaRPr lang="es-ES"/>
        </a:p>
      </dgm:t>
    </dgm:pt>
    <dgm:pt modelId="{542CF67F-A845-4DC7-8C9B-4A99E0A02627}">
      <dgm:prSet/>
      <dgm:spPr/>
      <dgm:t>
        <a:bodyPr/>
        <a:lstStyle/>
        <a:p>
          <a:r>
            <a:rPr lang="es-ES" dirty="0">
              <a:latin typeface="Corbel" panose="020B0503020204020204" pitchFamily="34" charset="0"/>
            </a:rPr>
            <a:t>Garantizar la protección del consumidor y la confianza</a:t>
          </a:r>
        </a:p>
      </dgm:t>
    </dgm:pt>
    <dgm:pt modelId="{B0425496-26D9-4B99-BB10-AA7D4D82B926}" type="parTrans" cxnId="{1F9C598E-2BD0-4889-8E63-4F43C2C29D96}">
      <dgm:prSet/>
      <dgm:spPr/>
      <dgm:t>
        <a:bodyPr/>
        <a:lstStyle/>
        <a:p>
          <a:endParaRPr lang="es-ES"/>
        </a:p>
      </dgm:t>
    </dgm:pt>
    <dgm:pt modelId="{11945014-45D7-4C57-8BF5-C3DF03CC8AC1}" type="sibTrans" cxnId="{1F9C598E-2BD0-4889-8E63-4F43C2C29D96}">
      <dgm:prSet/>
      <dgm:spPr/>
      <dgm:t>
        <a:bodyPr/>
        <a:lstStyle/>
        <a:p>
          <a:endParaRPr lang="es-ES"/>
        </a:p>
      </dgm:t>
    </dgm:pt>
    <dgm:pt modelId="{39A01566-891C-40BB-9A6F-4898A6B313C8}">
      <dgm:prSet/>
      <dgm:spPr/>
      <dgm:t>
        <a:bodyPr/>
        <a:lstStyle/>
        <a:p>
          <a:r>
            <a:rPr lang="es-ES" dirty="0">
              <a:latin typeface="Corbel" panose="020B0503020204020204" pitchFamily="34" charset="0"/>
            </a:rPr>
            <a:t>Promover el desarrollo de capacidades, en particular, de capacidades digitales</a:t>
          </a:r>
        </a:p>
      </dgm:t>
    </dgm:pt>
    <dgm:pt modelId="{A5E824FF-6945-4EFF-BDDF-B4744D0023E1}" type="parTrans" cxnId="{17C5D920-DF77-4E35-A9A0-A0FC3ED37EA8}">
      <dgm:prSet/>
      <dgm:spPr/>
      <dgm:t>
        <a:bodyPr/>
        <a:lstStyle/>
        <a:p>
          <a:endParaRPr lang="es-ES"/>
        </a:p>
      </dgm:t>
    </dgm:pt>
    <dgm:pt modelId="{6336FDC4-EBC6-496B-B234-95C00A61FDA6}" type="sibTrans" cxnId="{17C5D920-DF77-4E35-A9A0-A0FC3ED37EA8}">
      <dgm:prSet/>
      <dgm:spPr/>
      <dgm:t>
        <a:bodyPr/>
        <a:lstStyle/>
        <a:p>
          <a:endParaRPr lang="es-ES"/>
        </a:p>
      </dgm:t>
    </dgm:pt>
    <dgm:pt modelId="{BC8E0BF2-E23F-4E2A-A925-802B6BCA2B55}">
      <dgm:prSet/>
      <dgm:spPr/>
      <dgm:t>
        <a:bodyPr/>
        <a:lstStyle/>
        <a:p>
          <a:r>
            <a:rPr lang="es-ES" dirty="0">
              <a:latin typeface="Corbel" panose="020B0503020204020204" pitchFamily="34" charset="0"/>
            </a:rPr>
            <a:t>Incluir el turismo en paquetes de emergencia económica nacionales, regionales y mundiales</a:t>
          </a:r>
        </a:p>
      </dgm:t>
    </dgm:pt>
    <dgm:pt modelId="{C5D1CAF0-F4F1-4D58-A973-618D8EAADE84}" type="parTrans" cxnId="{404CC551-B575-4F5B-99A8-1F5A8F06704D}">
      <dgm:prSet/>
      <dgm:spPr/>
      <dgm:t>
        <a:bodyPr/>
        <a:lstStyle/>
        <a:p>
          <a:endParaRPr lang="es-ES"/>
        </a:p>
      </dgm:t>
    </dgm:pt>
    <dgm:pt modelId="{F46B71E9-536E-4682-8E6D-5F20CCDF9091}" type="sibTrans" cxnId="{404CC551-B575-4F5B-99A8-1F5A8F06704D}">
      <dgm:prSet/>
      <dgm:spPr/>
      <dgm:t>
        <a:bodyPr/>
        <a:lstStyle/>
        <a:p>
          <a:endParaRPr lang="es-ES"/>
        </a:p>
      </dgm:t>
    </dgm:pt>
    <dgm:pt modelId="{2FBFC7A1-EBA0-41A1-83BC-A06EC04AC2B6}">
      <dgm:prSet/>
      <dgm:spPr/>
      <dgm:t>
        <a:bodyPr/>
        <a:lstStyle/>
        <a:p>
          <a:r>
            <a:rPr lang="es-ES" dirty="0">
              <a:latin typeface="Corbel" panose="020B0503020204020204" pitchFamily="34" charset="0"/>
            </a:rPr>
            <a:t>Crear mecanismos y estrategias de gestión de crisis</a:t>
          </a:r>
        </a:p>
      </dgm:t>
    </dgm:pt>
    <dgm:pt modelId="{721B9BA6-EF62-4C03-BAEB-0388FC8E5500}" type="parTrans" cxnId="{249279E7-38F6-4F2F-8029-3C6592DC9A1E}">
      <dgm:prSet/>
      <dgm:spPr/>
      <dgm:t>
        <a:bodyPr/>
        <a:lstStyle/>
        <a:p>
          <a:endParaRPr lang="es-ES"/>
        </a:p>
      </dgm:t>
    </dgm:pt>
    <dgm:pt modelId="{1DA5404B-4BD9-4BFF-B288-51F10C225BC0}" type="sibTrans" cxnId="{249279E7-38F6-4F2F-8029-3C6592DC9A1E}">
      <dgm:prSet/>
      <dgm:spPr/>
      <dgm:t>
        <a:bodyPr/>
        <a:lstStyle/>
        <a:p>
          <a:endParaRPr lang="es-ES"/>
        </a:p>
      </dgm:t>
    </dgm:pt>
    <dgm:pt modelId="{E94B9885-8CC0-47DD-9607-C16859C5F96C}">
      <dgm:prSet phldrT="[Texto]"/>
      <dgm:spPr/>
      <dgm:t>
        <a:bodyPr/>
        <a:lstStyle/>
        <a:p>
          <a:endParaRPr lang="es-ES" dirty="0">
            <a:latin typeface="Corbel" panose="020B0503020204020204" pitchFamily="34" charset="0"/>
          </a:endParaRPr>
        </a:p>
      </dgm:t>
    </dgm:pt>
    <dgm:pt modelId="{410C9DFB-6DD6-42D2-B034-C567837428BA}" type="parTrans" cxnId="{EEF5645E-F176-433F-9C42-4C2B592E4446}">
      <dgm:prSet/>
      <dgm:spPr/>
      <dgm:t>
        <a:bodyPr/>
        <a:lstStyle/>
        <a:p>
          <a:endParaRPr lang="es-ES"/>
        </a:p>
      </dgm:t>
    </dgm:pt>
    <dgm:pt modelId="{750517E6-1C13-4EF1-9AAF-33F0671B619E}" type="sibTrans" cxnId="{EEF5645E-F176-433F-9C42-4C2B592E4446}">
      <dgm:prSet/>
      <dgm:spPr/>
      <dgm:t>
        <a:bodyPr/>
        <a:lstStyle/>
        <a:p>
          <a:endParaRPr lang="es-ES"/>
        </a:p>
      </dgm:t>
    </dgm:pt>
    <dgm:pt modelId="{1DEAB821-4EA0-44EC-ABCB-6AA5402B0C68}" type="pres">
      <dgm:prSet presAssocID="{F2924C27-047E-40DF-B35E-96D0B94FEF18}" presName="linear" presStyleCnt="0">
        <dgm:presLayoutVars>
          <dgm:animLvl val="lvl"/>
          <dgm:resizeHandles val="exact"/>
        </dgm:presLayoutVars>
      </dgm:prSet>
      <dgm:spPr/>
      <dgm:t>
        <a:bodyPr/>
        <a:lstStyle/>
        <a:p>
          <a:endParaRPr lang="es-ES"/>
        </a:p>
      </dgm:t>
    </dgm:pt>
    <dgm:pt modelId="{642FF81F-8205-4B55-9FBF-EA514A802401}" type="pres">
      <dgm:prSet presAssocID="{DB1D1B6A-B7A7-48C8-9B96-CDC936A5A5F3}" presName="parentText" presStyleLbl="node1" presStyleIdx="0" presStyleCnt="1">
        <dgm:presLayoutVars>
          <dgm:chMax val="0"/>
          <dgm:bulletEnabled val="1"/>
        </dgm:presLayoutVars>
      </dgm:prSet>
      <dgm:spPr/>
      <dgm:t>
        <a:bodyPr/>
        <a:lstStyle/>
        <a:p>
          <a:endParaRPr lang="es-ES"/>
        </a:p>
      </dgm:t>
    </dgm:pt>
    <dgm:pt modelId="{EDD28886-A08B-4C09-B4CE-0A2C8E28F397}" type="pres">
      <dgm:prSet presAssocID="{DB1D1B6A-B7A7-48C8-9B96-CDC936A5A5F3}" presName="childText" presStyleLbl="revTx" presStyleIdx="0" presStyleCnt="1">
        <dgm:presLayoutVars>
          <dgm:bulletEnabled val="1"/>
        </dgm:presLayoutVars>
      </dgm:prSet>
      <dgm:spPr/>
      <dgm:t>
        <a:bodyPr/>
        <a:lstStyle/>
        <a:p>
          <a:endParaRPr lang="es-ES"/>
        </a:p>
      </dgm:t>
    </dgm:pt>
  </dgm:ptLst>
  <dgm:cxnLst>
    <dgm:cxn modelId="{ABCC8025-0B28-4BF5-8E89-1A73694E6D23}" type="presOf" srcId="{BC8E0BF2-E23F-4E2A-A925-802B6BCA2B55}" destId="{EDD28886-A08B-4C09-B4CE-0A2C8E28F397}" srcOrd="0" destOrd="6" presId="urn:microsoft.com/office/officeart/2005/8/layout/vList2"/>
    <dgm:cxn modelId="{ABE71585-561A-42C5-AA4C-5AA1364A87E2}" srcId="{DB1D1B6A-B7A7-48C8-9B96-CDC936A5A5F3}" destId="{261FB956-DB46-4AF9-B171-E1DD095A16A6}" srcOrd="1" destOrd="0" parTransId="{E0A07E9A-07F9-41F4-AC5C-FE526669BD0F}" sibTransId="{7AC34C96-AFE1-4CAD-917D-4A30E01731DB}"/>
    <dgm:cxn modelId="{32E2A5ED-F811-4226-966E-CF760122802B}" type="presOf" srcId="{2FBFC7A1-EBA0-41A1-83BC-A06EC04AC2B6}" destId="{EDD28886-A08B-4C09-B4CE-0A2C8E28F397}" srcOrd="0" destOrd="7" presId="urn:microsoft.com/office/officeart/2005/8/layout/vList2"/>
    <dgm:cxn modelId="{5582922E-B0C7-4EE8-80B0-6A869253A96E}" type="presOf" srcId="{418EE3BA-3045-4CC0-9072-487C02D64CE9}" destId="{EDD28886-A08B-4C09-B4CE-0A2C8E28F397}" srcOrd="0" destOrd="2" presId="urn:microsoft.com/office/officeart/2005/8/layout/vList2"/>
    <dgm:cxn modelId="{8548D782-1802-4BE1-A892-D761C49B5613}" srcId="{F2924C27-047E-40DF-B35E-96D0B94FEF18}" destId="{DB1D1B6A-B7A7-48C8-9B96-CDC936A5A5F3}" srcOrd="0" destOrd="0" parTransId="{8FC48B81-2C52-497C-AF62-5E9B1DD73B18}" sibTransId="{CF41E16C-47EB-472D-AF34-3726BE081C16}"/>
    <dgm:cxn modelId="{594B898B-A9B8-4D7B-8391-FDD9E3E656D9}" type="presOf" srcId="{39A01566-891C-40BB-9A6F-4898A6B313C8}" destId="{EDD28886-A08B-4C09-B4CE-0A2C8E28F397}" srcOrd="0" destOrd="5" presId="urn:microsoft.com/office/officeart/2005/8/layout/vList2"/>
    <dgm:cxn modelId="{EEF5645E-F176-433F-9C42-4C2B592E4446}" srcId="{DB1D1B6A-B7A7-48C8-9B96-CDC936A5A5F3}" destId="{E94B9885-8CC0-47DD-9607-C16859C5F96C}" srcOrd="0" destOrd="0" parTransId="{410C9DFB-6DD6-42D2-B034-C567837428BA}" sibTransId="{750517E6-1C13-4EF1-9AAF-33F0671B619E}"/>
    <dgm:cxn modelId="{17C5D920-DF77-4E35-A9A0-A0FC3ED37EA8}" srcId="{DB1D1B6A-B7A7-48C8-9B96-CDC936A5A5F3}" destId="{39A01566-891C-40BB-9A6F-4898A6B313C8}" srcOrd="5" destOrd="0" parTransId="{A5E824FF-6945-4EFF-BDDF-B4744D0023E1}" sibTransId="{6336FDC4-EBC6-496B-B234-95C00A61FDA6}"/>
    <dgm:cxn modelId="{1F9C598E-2BD0-4889-8E63-4F43C2C29D96}" srcId="{DB1D1B6A-B7A7-48C8-9B96-CDC936A5A5F3}" destId="{542CF67F-A845-4DC7-8C9B-4A99E0A02627}" srcOrd="4" destOrd="0" parTransId="{B0425496-26D9-4B99-BB10-AA7D4D82B926}" sibTransId="{11945014-45D7-4C57-8BF5-C3DF03CC8AC1}"/>
    <dgm:cxn modelId="{22056607-290F-4C89-BDD4-F42E3B60D95A}" type="presOf" srcId="{E94B9885-8CC0-47DD-9607-C16859C5F96C}" destId="{EDD28886-A08B-4C09-B4CE-0A2C8E28F397}" srcOrd="0" destOrd="0" presId="urn:microsoft.com/office/officeart/2005/8/layout/vList2"/>
    <dgm:cxn modelId="{33362BCF-2CBD-427C-85C3-09671F6FAA45}" srcId="{DB1D1B6A-B7A7-48C8-9B96-CDC936A5A5F3}" destId="{418EE3BA-3045-4CC0-9072-487C02D64CE9}" srcOrd="2" destOrd="0" parTransId="{0879EED6-6558-4BBF-AE09-ADE03B8129D9}" sibTransId="{9DA63519-961D-47BF-A3C0-75794DC7BA8B}"/>
    <dgm:cxn modelId="{404CC551-B575-4F5B-99A8-1F5A8F06704D}" srcId="{DB1D1B6A-B7A7-48C8-9B96-CDC936A5A5F3}" destId="{BC8E0BF2-E23F-4E2A-A925-802B6BCA2B55}" srcOrd="6" destOrd="0" parTransId="{C5D1CAF0-F4F1-4D58-A973-618D8EAADE84}" sibTransId="{F46B71E9-536E-4682-8E6D-5F20CCDF9091}"/>
    <dgm:cxn modelId="{9FB58F65-D9ED-4612-9B5C-51E650FD0AAD}" type="presOf" srcId="{542CF67F-A845-4DC7-8C9B-4A99E0A02627}" destId="{EDD28886-A08B-4C09-B4CE-0A2C8E28F397}" srcOrd="0" destOrd="4" presId="urn:microsoft.com/office/officeart/2005/8/layout/vList2"/>
    <dgm:cxn modelId="{A65D3DBB-4EF0-4F78-8220-0D66CB1A53FF}" srcId="{DB1D1B6A-B7A7-48C8-9B96-CDC936A5A5F3}" destId="{3545DFD6-484E-427C-A305-C87F49BA8898}" srcOrd="3" destOrd="0" parTransId="{0CD0B7E4-732D-4CB8-AA2A-C623BBA69936}" sibTransId="{891D1F8C-D468-45E1-981B-AC0F50C4FA16}"/>
    <dgm:cxn modelId="{90AA07CA-D4F2-4DD3-B5CC-B8A38CFEFA69}" type="presOf" srcId="{261FB956-DB46-4AF9-B171-E1DD095A16A6}" destId="{EDD28886-A08B-4C09-B4CE-0A2C8E28F397}" srcOrd="0" destOrd="1" presId="urn:microsoft.com/office/officeart/2005/8/layout/vList2"/>
    <dgm:cxn modelId="{A647A47B-CB98-4517-80C6-95CA119F4DCB}" type="presOf" srcId="{F2924C27-047E-40DF-B35E-96D0B94FEF18}" destId="{1DEAB821-4EA0-44EC-ABCB-6AA5402B0C68}" srcOrd="0" destOrd="0" presId="urn:microsoft.com/office/officeart/2005/8/layout/vList2"/>
    <dgm:cxn modelId="{9F0502B2-D228-4ACC-A2A2-569877A0E3C4}" type="presOf" srcId="{3545DFD6-484E-427C-A305-C87F49BA8898}" destId="{EDD28886-A08B-4C09-B4CE-0A2C8E28F397}" srcOrd="0" destOrd="3" presId="urn:microsoft.com/office/officeart/2005/8/layout/vList2"/>
    <dgm:cxn modelId="{249279E7-38F6-4F2F-8029-3C6592DC9A1E}" srcId="{DB1D1B6A-B7A7-48C8-9B96-CDC936A5A5F3}" destId="{2FBFC7A1-EBA0-41A1-83BC-A06EC04AC2B6}" srcOrd="7" destOrd="0" parTransId="{721B9BA6-EF62-4C03-BAEB-0388FC8E5500}" sibTransId="{1DA5404B-4BD9-4BFF-B288-51F10C225BC0}"/>
    <dgm:cxn modelId="{D5AEDB88-5C89-4C40-B34D-59664CC0E8CB}" type="presOf" srcId="{DB1D1B6A-B7A7-48C8-9B96-CDC936A5A5F3}" destId="{642FF81F-8205-4B55-9FBF-EA514A802401}" srcOrd="0" destOrd="0" presId="urn:microsoft.com/office/officeart/2005/8/layout/vList2"/>
    <dgm:cxn modelId="{91E33252-5A33-4282-868F-2311917AE14C}" type="presParOf" srcId="{1DEAB821-4EA0-44EC-ABCB-6AA5402B0C68}" destId="{642FF81F-8205-4B55-9FBF-EA514A802401}" srcOrd="0" destOrd="0" presId="urn:microsoft.com/office/officeart/2005/8/layout/vList2"/>
    <dgm:cxn modelId="{DF3CA982-8F18-4563-88EA-0775F00912AA}" type="presParOf" srcId="{1DEAB821-4EA0-44EC-ABCB-6AA5402B0C68}" destId="{EDD28886-A08B-4C09-B4CE-0A2C8E28F39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924C27-047E-40DF-B35E-96D0B94FEF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B1D1B6A-B7A7-48C8-9B96-CDC936A5A5F3}">
      <dgm:prSet phldrT="[Texto]"/>
      <dgm:spPr>
        <a:solidFill>
          <a:schemeClr val="accent2">
            <a:lumMod val="75000"/>
          </a:schemeClr>
        </a:solidFill>
      </dgm:spPr>
      <dgm:t>
        <a:bodyPr/>
        <a:lstStyle/>
        <a:p>
          <a:r>
            <a:rPr lang="es-ES" dirty="0">
              <a:latin typeface="Corbel" panose="020B0503020204020204" pitchFamily="34" charset="0"/>
            </a:rPr>
            <a:t>II. SUMINISTRAR ESTÍMULOS Y ACELERAR LA RECUPERACIÓN</a:t>
          </a:r>
        </a:p>
      </dgm:t>
    </dgm:pt>
    <dgm:pt modelId="{8FC48B81-2C52-497C-AF62-5E9B1DD73B18}" type="parTrans" cxnId="{8548D782-1802-4BE1-A892-D761C49B5613}">
      <dgm:prSet/>
      <dgm:spPr/>
      <dgm:t>
        <a:bodyPr/>
        <a:lstStyle/>
        <a:p>
          <a:endParaRPr lang="es-ES"/>
        </a:p>
      </dgm:t>
    </dgm:pt>
    <dgm:pt modelId="{CF41E16C-47EB-472D-AF34-3726BE081C16}" type="sibTrans" cxnId="{8548D782-1802-4BE1-A892-D761C49B5613}">
      <dgm:prSet/>
      <dgm:spPr/>
      <dgm:t>
        <a:bodyPr/>
        <a:lstStyle/>
        <a:p>
          <a:endParaRPr lang="es-ES"/>
        </a:p>
      </dgm:t>
    </dgm:pt>
    <dgm:pt modelId="{261FB956-DB46-4AF9-B171-E1DD095A16A6}">
      <dgm:prSet phldrT="[Texto]"/>
      <dgm:spPr/>
      <dgm:t>
        <a:bodyPr/>
        <a:lstStyle/>
        <a:p>
          <a:r>
            <a:rPr lang="es-ES" dirty="0">
              <a:latin typeface="Corbel" panose="020B0503020204020204" pitchFamily="34" charset="0"/>
            </a:rPr>
            <a:t>Proporcionar estímulos financieros para la inversión y las operaciones en el sector del turismo.</a:t>
          </a:r>
        </a:p>
      </dgm:t>
    </dgm:pt>
    <dgm:pt modelId="{E0A07E9A-07F9-41F4-AC5C-FE526669BD0F}" type="parTrans" cxnId="{ABE71585-561A-42C5-AA4C-5AA1364A87E2}">
      <dgm:prSet/>
      <dgm:spPr/>
      <dgm:t>
        <a:bodyPr/>
        <a:lstStyle/>
        <a:p>
          <a:endParaRPr lang="es-ES"/>
        </a:p>
      </dgm:t>
    </dgm:pt>
    <dgm:pt modelId="{7AC34C96-AFE1-4CAD-917D-4A30E01731DB}" type="sibTrans" cxnId="{ABE71585-561A-42C5-AA4C-5AA1364A87E2}">
      <dgm:prSet/>
      <dgm:spPr/>
      <dgm:t>
        <a:bodyPr/>
        <a:lstStyle/>
        <a:p>
          <a:endParaRPr lang="es-ES"/>
        </a:p>
      </dgm:t>
    </dgm:pt>
    <dgm:pt modelId="{3AD379C8-DC36-464A-9110-600A3C9F520A}">
      <dgm:prSet/>
      <dgm:spPr/>
      <dgm:t>
        <a:bodyPr/>
        <a:lstStyle/>
        <a:p>
          <a:r>
            <a:rPr lang="es-ES" dirty="0">
              <a:latin typeface="Corbel" panose="020B0503020204020204" pitchFamily="34" charset="0"/>
            </a:rPr>
            <a:t>Revisar los impuestos, las tasas y las normativas que afectan a los viajes y al turismo</a:t>
          </a:r>
        </a:p>
      </dgm:t>
    </dgm:pt>
    <dgm:pt modelId="{940192A8-F674-4FAC-A44B-4B6D776E6815}" type="parTrans" cxnId="{9D7AC3DB-EF13-41AA-8BD6-8A05D18B2B07}">
      <dgm:prSet/>
      <dgm:spPr/>
      <dgm:t>
        <a:bodyPr/>
        <a:lstStyle/>
        <a:p>
          <a:endParaRPr lang="es-ES"/>
        </a:p>
      </dgm:t>
    </dgm:pt>
    <dgm:pt modelId="{4A0EB181-8322-48BF-8BA6-005D170015B8}" type="sibTrans" cxnId="{9D7AC3DB-EF13-41AA-8BD6-8A05D18B2B07}">
      <dgm:prSet/>
      <dgm:spPr/>
      <dgm:t>
        <a:bodyPr/>
        <a:lstStyle/>
        <a:p>
          <a:endParaRPr lang="es-ES"/>
        </a:p>
      </dgm:t>
    </dgm:pt>
    <dgm:pt modelId="{496DA202-1060-4876-9250-7B8B0F5E9F43}">
      <dgm:prSet/>
      <dgm:spPr/>
      <dgm:t>
        <a:bodyPr/>
        <a:lstStyle/>
        <a:p>
          <a:r>
            <a:rPr lang="es-ES" dirty="0">
              <a:latin typeface="Corbel" panose="020B0503020204020204" pitchFamily="34" charset="0"/>
            </a:rPr>
            <a:t>Avanzar en la facilitación de los viajes</a:t>
          </a:r>
        </a:p>
      </dgm:t>
    </dgm:pt>
    <dgm:pt modelId="{2DE99CDC-CD09-448E-9A63-EBB24BF5C3FD}" type="parTrans" cxnId="{559D19DD-7687-4902-AC93-54D6A04D31CA}">
      <dgm:prSet/>
      <dgm:spPr/>
      <dgm:t>
        <a:bodyPr/>
        <a:lstStyle/>
        <a:p>
          <a:endParaRPr lang="es-ES"/>
        </a:p>
      </dgm:t>
    </dgm:pt>
    <dgm:pt modelId="{EAAA82BC-4EB7-4A1C-92EC-96E44928F456}" type="sibTrans" cxnId="{559D19DD-7687-4902-AC93-54D6A04D31CA}">
      <dgm:prSet/>
      <dgm:spPr/>
      <dgm:t>
        <a:bodyPr/>
        <a:lstStyle/>
        <a:p>
          <a:endParaRPr lang="es-ES"/>
        </a:p>
      </dgm:t>
    </dgm:pt>
    <dgm:pt modelId="{5DA89340-B923-4A7E-9358-1B7EA9D183CC}">
      <dgm:prSet/>
      <dgm:spPr/>
      <dgm:t>
        <a:bodyPr/>
        <a:lstStyle/>
        <a:p>
          <a:r>
            <a:rPr lang="es-ES" dirty="0">
              <a:latin typeface="Corbel" panose="020B0503020204020204" pitchFamily="34" charset="0"/>
            </a:rPr>
            <a:t>Promover la creación de nuevos puestos de trabajo y el desarrollo de capacidades, especialmente digitales</a:t>
          </a:r>
        </a:p>
      </dgm:t>
    </dgm:pt>
    <dgm:pt modelId="{1B666849-0323-49AB-85AE-CB8D8D463DF2}" type="parTrans" cxnId="{DC18E176-C190-47EC-B001-79D2F5428FA3}">
      <dgm:prSet/>
      <dgm:spPr/>
      <dgm:t>
        <a:bodyPr/>
        <a:lstStyle/>
        <a:p>
          <a:endParaRPr lang="es-ES"/>
        </a:p>
      </dgm:t>
    </dgm:pt>
    <dgm:pt modelId="{C800959A-1282-4FB6-9B63-DA8D67B921F4}" type="sibTrans" cxnId="{DC18E176-C190-47EC-B001-79D2F5428FA3}">
      <dgm:prSet/>
      <dgm:spPr/>
      <dgm:t>
        <a:bodyPr/>
        <a:lstStyle/>
        <a:p>
          <a:endParaRPr lang="es-ES"/>
        </a:p>
      </dgm:t>
    </dgm:pt>
    <dgm:pt modelId="{421C1C81-CD79-410A-9071-3419AB1E745B}">
      <dgm:prSet/>
      <dgm:spPr/>
      <dgm:t>
        <a:bodyPr/>
        <a:lstStyle/>
        <a:p>
          <a:r>
            <a:rPr lang="es-ES" dirty="0">
              <a:latin typeface="Corbel" panose="020B0503020204020204" pitchFamily="34" charset="0"/>
            </a:rPr>
            <a:t>Integrar la sostenibilidad ambiental en los paquetes de estímulo y recuperación</a:t>
          </a:r>
        </a:p>
      </dgm:t>
    </dgm:pt>
    <dgm:pt modelId="{31271CFD-E84B-48F5-8F2C-9BFA164FE669}" type="parTrans" cxnId="{1466EDAC-53AD-403E-A570-9F73E44D5460}">
      <dgm:prSet/>
      <dgm:spPr/>
      <dgm:t>
        <a:bodyPr/>
        <a:lstStyle/>
        <a:p>
          <a:endParaRPr lang="es-ES"/>
        </a:p>
      </dgm:t>
    </dgm:pt>
    <dgm:pt modelId="{47DD08B3-845E-4106-BE8D-B6190C66F7CD}" type="sibTrans" cxnId="{1466EDAC-53AD-403E-A570-9F73E44D5460}">
      <dgm:prSet/>
      <dgm:spPr/>
      <dgm:t>
        <a:bodyPr/>
        <a:lstStyle/>
        <a:p>
          <a:endParaRPr lang="es-ES"/>
        </a:p>
      </dgm:t>
    </dgm:pt>
    <dgm:pt modelId="{DFF756D6-D377-4070-85F0-B0FA9CDAA9D0}">
      <dgm:prSet/>
      <dgm:spPr/>
      <dgm:t>
        <a:bodyPr/>
        <a:lstStyle/>
        <a:p>
          <a:r>
            <a:rPr lang="es-ES" dirty="0">
              <a:latin typeface="Corbel" panose="020B0503020204020204" pitchFamily="34" charset="0"/>
            </a:rPr>
            <a:t>Comprender el mercado y actuar con rapidez para restablecer la confianza y estimular la demanda</a:t>
          </a:r>
        </a:p>
      </dgm:t>
    </dgm:pt>
    <dgm:pt modelId="{FC45E247-6FC6-4972-A13F-6AFD9318BAEE}" type="parTrans" cxnId="{5E3F0C82-A1CB-4156-8F95-034C1FB0ED79}">
      <dgm:prSet/>
      <dgm:spPr/>
      <dgm:t>
        <a:bodyPr/>
        <a:lstStyle/>
        <a:p>
          <a:endParaRPr lang="es-ES"/>
        </a:p>
      </dgm:t>
    </dgm:pt>
    <dgm:pt modelId="{A56D99DE-90B3-4AFA-95D4-56611372AF05}" type="sibTrans" cxnId="{5E3F0C82-A1CB-4156-8F95-034C1FB0ED79}">
      <dgm:prSet/>
      <dgm:spPr/>
      <dgm:t>
        <a:bodyPr/>
        <a:lstStyle/>
        <a:p>
          <a:endParaRPr lang="es-ES"/>
        </a:p>
      </dgm:t>
    </dgm:pt>
    <dgm:pt modelId="{06166F98-AA6E-4E4E-A8D4-EEA53CB3A3CE}">
      <dgm:prSet/>
      <dgm:spPr/>
      <dgm:t>
        <a:bodyPr/>
        <a:lstStyle/>
        <a:p>
          <a:r>
            <a:rPr lang="es-ES" dirty="0">
              <a:latin typeface="Corbel" panose="020B0503020204020204" pitchFamily="34" charset="0"/>
            </a:rPr>
            <a:t>Fomentar el marketing, los eventos y las reuniones</a:t>
          </a:r>
        </a:p>
      </dgm:t>
    </dgm:pt>
    <dgm:pt modelId="{796F6F01-5FE9-4AA4-9449-8458FEC4820D}" type="parTrans" cxnId="{AA01239A-BA6E-4C6A-88B6-70E82CD25560}">
      <dgm:prSet/>
      <dgm:spPr/>
      <dgm:t>
        <a:bodyPr/>
        <a:lstStyle/>
        <a:p>
          <a:endParaRPr lang="es-ES"/>
        </a:p>
      </dgm:t>
    </dgm:pt>
    <dgm:pt modelId="{7813514D-2B17-4176-9D48-8F06F0C6297F}" type="sibTrans" cxnId="{AA01239A-BA6E-4C6A-88B6-70E82CD25560}">
      <dgm:prSet/>
      <dgm:spPr/>
      <dgm:t>
        <a:bodyPr/>
        <a:lstStyle/>
        <a:p>
          <a:endParaRPr lang="es-ES"/>
        </a:p>
      </dgm:t>
    </dgm:pt>
    <dgm:pt modelId="{7AEB377C-7714-4601-B5ED-3C456AB7AEE7}">
      <dgm:prSet/>
      <dgm:spPr/>
      <dgm:t>
        <a:bodyPr/>
        <a:lstStyle/>
        <a:p>
          <a:r>
            <a:rPr lang="es-ES" dirty="0">
              <a:latin typeface="Corbel" panose="020B0503020204020204" pitchFamily="34" charset="0"/>
            </a:rPr>
            <a:t>Invertir en alianzas</a:t>
          </a:r>
        </a:p>
      </dgm:t>
    </dgm:pt>
    <dgm:pt modelId="{B33323DA-91D7-4302-A28E-FAE555B95763}" type="parTrans" cxnId="{D4C362B0-4DCA-479F-9CBB-C0D6A2C86118}">
      <dgm:prSet/>
      <dgm:spPr/>
      <dgm:t>
        <a:bodyPr/>
        <a:lstStyle/>
        <a:p>
          <a:endParaRPr lang="es-ES"/>
        </a:p>
      </dgm:t>
    </dgm:pt>
    <dgm:pt modelId="{B0580599-8989-40EF-BB55-92D14AFC8943}" type="sibTrans" cxnId="{D4C362B0-4DCA-479F-9CBB-C0D6A2C86118}">
      <dgm:prSet/>
      <dgm:spPr/>
      <dgm:t>
        <a:bodyPr/>
        <a:lstStyle/>
        <a:p>
          <a:endParaRPr lang="es-ES"/>
        </a:p>
      </dgm:t>
    </dgm:pt>
    <dgm:pt modelId="{DF052787-2745-47AB-A294-68EBC8844BAB}">
      <dgm:prSet/>
      <dgm:spPr/>
      <dgm:t>
        <a:bodyPr/>
        <a:lstStyle/>
        <a:p>
          <a:r>
            <a:rPr lang="es-ES" dirty="0">
              <a:latin typeface="Corbel" panose="020B0503020204020204" pitchFamily="34" charset="0"/>
            </a:rPr>
            <a:t>Integrar el turismo en los programas nacionales, regionales e internacionales de recuperación y en la asistencia para el desarrollo</a:t>
          </a:r>
        </a:p>
      </dgm:t>
    </dgm:pt>
    <dgm:pt modelId="{87E12D84-2D89-4DF4-B144-5DD61F09C6EA}" type="parTrans" cxnId="{4D3C1C49-43D5-498C-AD17-9A911E5B9664}">
      <dgm:prSet/>
      <dgm:spPr/>
      <dgm:t>
        <a:bodyPr/>
        <a:lstStyle/>
        <a:p>
          <a:endParaRPr lang="es-ES"/>
        </a:p>
      </dgm:t>
    </dgm:pt>
    <dgm:pt modelId="{16B41E8F-9D8A-4097-8957-F48E4A41F6DD}" type="sibTrans" cxnId="{4D3C1C49-43D5-498C-AD17-9A911E5B9664}">
      <dgm:prSet/>
      <dgm:spPr/>
      <dgm:t>
        <a:bodyPr/>
        <a:lstStyle/>
        <a:p>
          <a:endParaRPr lang="es-ES"/>
        </a:p>
      </dgm:t>
    </dgm:pt>
    <dgm:pt modelId="{17A988F9-D350-4008-A28A-22A160E66D2D}">
      <dgm:prSet phldrT="[Texto]"/>
      <dgm:spPr/>
      <dgm:t>
        <a:bodyPr/>
        <a:lstStyle/>
        <a:p>
          <a:endParaRPr lang="es-ES" dirty="0">
            <a:latin typeface="Corbel" panose="020B0503020204020204" pitchFamily="34" charset="0"/>
          </a:endParaRPr>
        </a:p>
      </dgm:t>
    </dgm:pt>
    <dgm:pt modelId="{D45975CE-3272-40B5-8826-9F8D0F007B73}" type="parTrans" cxnId="{AFE17E3B-818A-43E7-8EEE-70B935B3EC20}">
      <dgm:prSet/>
      <dgm:spPr/>
      <dgm:t>
        <a:bodyPr/>
        <a:lstStyle/>
        <a:p>
          <a:endParaRPr lang="es-ES"/>
        </a:p>
      </dgm:t>
    </dgm:pt>
    <dgm:pt modelId="{291498C8-8AA4-4FD0-AEB2-315DE8E3A7DB}" type="sibTrans" cxnId="{AFE17E3B-818A-43E7-8EEE-70B935B3EC20}">
      <dgm:prSet/>
      <dgm:spPr/>
      <dgm:t>
        <a:bodyPr/>
        <a:lstStyle/>
        <a:p>
          <a:endParaRPr lang="es-ES"/>
        </a:p>
      </dgm:t>
    </dgm:pt>
    <dgm:pt modelId="{1DEAB821-4EA0-44EC-ABCB-6AA5402B0C68}" type="pres">
      <dgm:prSet presAssocID="{F2924C27-047E-40DF-B35E-96D0B94FEF18}" presName="linear" presStyleCnt="0">
        <dgm:presLayoutVars>
          <dgm:animLvl val="lvl"/>
          <dgm:resizeHandles val="exact"/>
        </dgm:presLayoutVars>
      </dgm:prSet>
      <dgm:spPr/>
      <dgm:t>
        <a:bodyPr/>
        <a:lstStyle/>
        <a:p>
          <a:endParaRPr lang="es-ES"/>
        </a:p>
      </dgm:t>
    </dgm:pt>
    <dgm:pt modelId="{642FF81F-8205-4B55-9FBF-EA514A802401}" type="pres">
      <dgm:prSet presAssocID="{DB1D1B6A-B7A7-48C8-9B96-CDC936A5A5F3}" presName="parentText" presStyleLbl="node1" presStyleIdx="0" presStyleCnt="1">
        <dgm:presLayoutVars>
          <dgm:chMax val="0"/>
          <dgm:bulletEnabled val="1"/>
        </dgm:presLayoutVars>
      </dgm:prSet>
      <dgm:spPr/>
      <dgm:t>
        <a:bodyPr/>
        <a:lstStyle/>
        <a:p>
          <a:endParaRPr lang="es-ES"/>
        </a:p>
      </dgm:t>
    </dgm:pt>
    <dgm:pt modelId="{EDD28886-A08B-4C09-B4CE-0A2C8E28F397}" type="pres">
      <dgm:prSet presAssocID="{DB1D1B6A-B7A7-48C8-9B96-CDC936A5A5F3}" presName="childText" presStyleLbl="revTx" presStyleIdx="0" presStyleCnt="1">
        <dgm:presLayoutVars>
          <dgm:bulletEnabled val="1"/>
        </dgm:presLayoutVars>
      </dgm:prSet>
      <dgm:spPr/>
      <dgm:t>
        <a:bodyPr/>
        <a:lstStyle/>
        <a:p>
          <a:endParaRPr lang="es-ES"/>
        </a:p>
      </dgm:t>
    </dgm:pt>
  </dgm:ptLst>
  <dgm:cxnLst>
    <dgm:cxn modelId="{9D7AC3DB-EF13-41AA-8BD6-8A05D18B2B07}" srcId="{DB1D1B6A-B7A7-48C8-9B96-CDC936A5A5F3}" destId="{3AD379C8-DC36-464A-9110-600A3C9F520A}" srcOrd="2" destOrd="0" parTransId="{940192A8-F674-4FAC-A44B-4B6D776E6815}" sibTransId="{4A0EB181-8322-48BF-8BA6-005D170015B8}"/>
    <dgm:cxn modelId="{2462DE2F-E7DA-466C-8C7C-12D8EA5DD985}" type="presOf" srcId="{7AEB377C-7714-4601-B5ED-3C456AB7AEE7}" destId="{EDD28886-A08B-4C09-B4CE-0A2C8E28F397}" srcOrd="0" destOrd="8" presId="urn:microsoft.com/office/officeart/2005/8/layout/vList2"/>
    <dgm:cxn modelId="{D4C362B0-4DCA-479F-9CBB-C0D6A2C86118}" srcId="{DB1D1B6A-B7A7-48C8-9B96-CDC936A5A5F3}" destId="{7AEB377C-7714-4601-B5ED-3C456AB7AEE7}" srcOrd="8" destOrd="0" parTransId="{B33323DA-91D7-4302-A28E-FAE555B95763}" sibTransId="{B0580599-8989-40EF-BB55-92D14AFC8943}"/>
    <dgm:cxn modelId="{62698702-2502-4BB8-8F43-013FF1590720}" type="presOf" srcId="{DF052787-2745-47AB-A294-68EBC8844BAB}" destId="{EDD28886-A08B-4C09-B4CE-0A2C8E28F397}" srcOrd="0" destOrd="9" presId="urn:microsoft.com/office/officeart/2005/8/layout/vList2"/>
    <dgm:cxn modelId="{49BA37DD-2CA2-48EF-AAE1-D75A8CB6383C}" type="presOf" srcId="{496DA202-1060-4876-9250-7B8B0F5E9F43}" destId="{EDD28886-A08B-4C09-B4CE-0A2C8E28F397}" srcOrd="0" destOrd="3" presId="urn:microsoft.com/office/officeart/2005/8/layout/vList2"/>
    <dgm:cxn modelId="{075D6822-A1DB-4C0C-A4F6-47E19A02F638}" type="presOf" srcId="{06166F98-AA6E-4E4E-A8D4-EEA53CB3A3CE}" destId="{EDD28886-A08B-4C09-B4CE-0A2C8E28F397}" srcOrd="0" destOrd="7" presId="urn:microsoft.com/office/officeart/2005/8/layout/vList2"/>
    <dgm:cxn modelId="{AA01239A-BA6E-4C6A-88B6-70E82CD25560}" srcId="{DB1D1B6A-B7A7-48C8-9B96-CDC936A5A5F3}" destId="{06166F98-AA6E-4E4E-A8D4-EEA53CB3A3CE}" srcOrd="7" destOrd="0" parTransId="{796F6F01-5FE9-4AA4-9449-8458FEC4820D}" sibTransId="{7813514D-2B17-4176-9D48-8F06F0C6297F}"/>
    <dgm:cxn modelId="{7602D358-46D9-423C-B536-C531545373CB}" type="presOf" srcId="{421C1C81-CD79-410A-9071-3419AB1E745B}" destId="{EDD28886-A08B-4C09-B4CE-0A2C8E28F397}" srcOrd="0" destOrd="5" presId="urn:microsoft.com/office/officeart/2005/8/layout/vList2"/>
    <dgm:cxn modelId="{C93D4514-D884-40F9-9AC7-DD038B79F395}" type="presOf" srcId="{3AD379C8-DC36-464A-9110-600A3C9F520A}" destId="{EDD28886-A08B-4C09-B4CE-0A2C8E28F397}" srcOrd="0" destOrd="2" presId="urn:microsoft.com/office/officeart/2005/8/layout/vList2"/>
    <dgm:cxn modelId="{6031A10F-27E9-4330-BECE-829D9C4B2381}" type="presOf" srcId="{5DA89340-B923-4A7E-9358-1B7EA9D183CC}" destId="{EDD28886-A08B-4C09-B4CE-0A2C8E28F397}" srcOrd="0" destOrd="4" presId="urn:microsoft.com/office/officeart/2005/8/layout/vList2"/>
    <dgm:cxn modelId="{CFDAA8C6-B9FF-4C98-BFB2-D936D827009A}" type="presOf" srcId="{F2924C27-047E-40DF-B35E-96D0B94FEF18}" destId="{1DEAB821-4EA0-44EC-ABCB-6AA5402B0C68}" srcOrd="0" destOrd="0" presId="urn:microsoft.com/office/officeart/2005/8/layout/vList2"/>
    <dgm:cxn modelId="{DC18E176-C190-47EC-B001-79D2F5428FA3}" srcId="{DB1D1B6A-B7A7-48C8-9B96-CDC936A5A5F3}" destId="{5DA89340-B923-4A7E-9358-1B7EA9D183CC}" srcOrd="4" destOrd="0" parTransId="{1B666849-0323-49AB-85AE-CB8D8D463DF2}" sibTransId="{C800959A-1282-4FB6-9B63-DA8D67B921F4}"/>
    <dgm:cxn modelId="{4F371CC1-587F-408B-BEE0-D3828DBFE77D}" type="presOf" srcId="{DB1D1B6A-B7A7-48C8-9B96-CDC936A5A5F3}" destId="{642FF81F-8205-4B55-9FBF-EA514A802401}" srcOrd="0" destOrd="0" presId="urn:microsoft.com/office/officeart/2005/8/layout/vList2"/>
    <dgm:cxn modelId="{6369A0F5-205B-44C7-A0A4-9E33D54710BD}" type="presOf" srcId="{17A988F9-D350-4008-A28A-22A160E66D2D}" destId="{EDD28886-A08B-4C09-B4CE-0A2C8E28F397}" srcOrd="0" destOrd="0" presId="urn:microsoft.com/office/officeart/2005/8/layout/vList2"/>
    <dgm:cxn modelId="{7E343549-2837-483F-8353-662B6474F083}" type="presOf" srcId="{DFF756D6-D377-4070-85F0-B0FA9CDAA9D0}" destId="{EDD28886-A08B-4C09-B4CE-0A2C8E28F397}" srcOrd="0" destOrd="6" presId="urn:microsoft.com/office/officeart/2005/8/layout/vList2"/>
    <dgm:cxn modelId="{216E55C1-FD1F-4271-B344-8509D0B41734}" type="presOf" srcId="{261FB956-DB46-4AF9-B171-E1DD095A16A6}" destId="{EDD28886-A08B-4C09-B4CE-0A2C8E28F397}" srcOrd="0" destOrd="1" presId="urn:microsoft.com/office/officeart/2005/8/layout/vList2"/>
    <dgm:cxn modelId="{4D3C1C49-43D5-498C-AD17-9A911E5B9664}" srcId="{DB1D1B6A-B7A7-48C8-9B96-CDC936A5A5F3}" destId="{DF052787-2745-47AB-A294-68EBC8844BAB}" srcOrd="9" destOrd="0" parTransId="{87E12D84-2D89-4DF4-B144-5DD61F09C6EA}" sibTransId="{16B41E8F-9D8A-4097-8957-F48E4A41F6DD}"/>
    <dgm:cxn modelId="{1466EDAC-53AD-403E-A570-9F73E44D5460}" srcId="{DB1D1B6A-B7A7-48C8-9B96-CDC936A5A5F3}" destId="{421C1C81-CD79-410A-9071-3419AB1E745B}" srcOrd="5" destOrd="0" parTransId="{31271CFD-E84B-48F5-8F2C-9BFA164FE669}" sibTransId="{47DD08B3-845E-4106-BE8D-B6190C66F7CD}"/>
    <dgm:cxn modelId="{559D19DD-7687-4902-AC93-54D6A04D31CA}" srcId="{DB1D1B6A-B7A7-48C8-9B96-CDC936A5A5F3}" destId="{496DA202-1060-4876-9250-7B8B0F5E9F43}" srcOrd="3" destOrd="0" parTransId="{2DE99CDC-CD09-448E-9A63-EBB24BF5C3FD}" sibTransId="{EAAA82BC-4EB7-4A1C-92EC-96E44928F456}"/>
    <dgm:cxn modelId="{ABE71585-561A-42C5-AA4C-5AA1364A87E2}" srcId="{DB1D1B6A-B7A7-48C8-9B96-CDC936A5A5F3}" destId="{261FB956-DB46-4AF9-B171-E1DD095A16A6}" srcOrd="1" destOrd="0" parTransId="{E0A07E9A-07F9-41F4-AC5C-FE526669BD0F}" sibTransId="{7AC34C96-AFE1-4CAD-917D-4A30E01731DB}"/>
    <dgm:cxn modelId="{5E3F0C82-A1CB-4156-8F95-034C1FB0ED79}" srcId="{DB1D1B6A-B7A7-48C8-9B96-CDC936A5A5F3}" destId="{DFF756D6-D377-4070-85F0-B0FA9CDAA9D0}" srcOrd="6" destOrd="0" parTransId="{FC45E247-6FC6-4972-A13F-6AFD9318BAEE}" sibTransId="{A56D99DE-90B3-4AFA-95D4-56611372AF05}"/>
    <dgm:cxn modelId="{AFE17E3B-818A-43E7-8EEE-70B935B3EC20}" srcId="{DB1D1B6A-B7A7-48C8-9B96-CDC936A5A5F3}" destId="{17A988F9-D350-4008-A28A-22A160E66D2D}" srcOrd="0" destOrd="0" parTransId="{D45975CE-3272-40B5-8826-9F8D0F007B73}" sibTransId="{291498C8-8AA4-4FD0-AEB2-315DE8E3A7DB}"/>
    <dgm:cxn modelId="{8548D782-1802-4BE1-A892-D761C49B5613}" srcId="{F2924C27-047E-40DF-B35E-96D0B94FEF18}" destId="{DB1D1B6A-B7A7-48C8-9B96-CDC936A5A5F3}" srcOrd="0" destOrd="0" parTransId="{8FC48B81-2C52-497C-AF62-5E9B1DD73B18}" sibTransId="{CF41E16C-47EB-472D-AF34-3726BE081C16}"/>
    <dgm:cxn modelId="{4A692EED-D7D3-456C-BD68-AD7400F7B628}" type="presParOf" srcId="{1DEAB821-4EA0-44EC-ABCB-6AA5402B0C68}" destId="{642FF81F-8205-4B55-9FBF-EA514A802401}" srcOrd="0" destOrd="0" presId="urn:microsoft.com/office/officeart/2005/8/layout/vList2"/>
    <dgm:cxn modelId="{A9BA0B2A-9574-43E6-80D3-FF1743EF9039}" type="presParOf" srcId="{1DEAB821-4EA0-44EC-ABCB-6AA5402B0C68}" destId="{EDD28886-A08B-4C09-B4CE-0A2C8E28F39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924C27-047E-40DF-B35E-96D0B94FEF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B1D1B6A-B7A7-48C8-9B96-CDC936A5A5F3}">
      <dgm:prSet phldrT="[Texto]"/>
      <dgm:spPr>
        <a:solidFill>
          <a:schemeClr val="accent2">
            <a:lumMod val="75000"/>
          </a:schemeClr>
        </a:solidFill>
      </dgm:spPr>
      <dgm:t>
        <a:bodyPr/>
        <a:lstStyle/>
        <a:p>
          <a:r>
            <a:rPr lang="es-ES" dirty="0">
              <a:latin typeface="Corbel" panose="020B0503020204020204" pitchFamily="34" charset="0"/>
            </a:rPr>
            <a:t>III. PREPARARSE PARA EL MAÑANA</a:t>
          </a:r>
        </a:p>
      </dgm:t>
    </dgm:pt>
    <dgm:pt modelId="{8FC48B81-2C52-497C-AF62-5E9B1DD73B18}" type="parTrans" cxnId="{8548D782-1802-4BE1-A892-D761C49B5613}">
      <dgm:prSet/>
      <dgm:spPr/>
      <dgm:t>
        <a:bodyPr/>
        <a:lstStyle/>
        <a:p>
          <a:endParaRPr lang="es-ES"/>
        </a:p>
      </dgm:t>
    </dgm:pt>
    <dgm:pt modelId="{CF41E16C-47EB-472D-AF34-3726BE081C16}" type="sibTrans" cxnId="{8548D782-1802-4BE1-A892-D761C49B5613}">
      <dgm:prSet/>
      <dgm:spPr/>
      <dgm:t>
        <a:bodyPr/>
        <a:lstStyle/>
        <a:p>
          <a:endParaRPr lang="es-ES"/>
        </a:p>
      </dgm:t>
    </dgm:pt>
    <dgm:pt modelId="{261FB956-DB46-4AF9-B171-E1DD095A16A6}">
      <dgm:prSet phldrT="[Texto]"/>
      <dgm:spPr/>
      <dgm:t>
        <a:bodyPr/>
        <a:lstStyle/>
        <a:p>
          <a:r>
            <a:rPr lang="es-ES" dirty="0">
              <a:latin typeface="Corbel" panose="020B0503020204020204" pitchFamily="34" charset="0"/>
            </a:rPr>
            <a:t>Diversificar los mercados, los productos y los servicios</a:t>
          </a:r>
        </a:p>
      </dgm:t>
    </dgm:pt>
    <dgm:pt modelId="{E0A07E9A-07F9-41F4-AC5C-FE526669BD0F}" type="parTrans" cxnId="{ABE71585-561A-42C5-AA4C-5AA1364A87E2}">
      <dgm:prSet/>
      <dgm:spPr/>
      <dgm:t>
        <a:bodyPr/>
        <a:lstStyle/>
        <a:p>
          <a:endParaRPr lang="es-ES"/>
        </a:p>
      </dgm:t>
    </dgm:pt>
    <dgm:pt modelId="{7AC34C96-AFE1-4CAD-917D-4A30E01731DB}" type="sibTrans" cxnId="{ABE71585-561A-42C5-AA4C-5AA1364A87E2}">
      <dgm:prSet/>
      <dgm:spPr/>
      <dgm:t>
        <a:bodyPr/>
        <a:lstStyle/>
        <a:p>
          <a:endParaRPr lang="es-ES"/>
        </a:p>
      </dgm:t>
    </dgm:pt>
    <dgm:pt modelId="{8FF14E65-E8C1-45AB-B6FB-803E5F335674}">
      <dgm:prSet/>
      <dgm:spPr/>
      <dgm:t>
        <a:bodyPr/>
        <a:lstStyle/>
        <a:p>
          <a:r>
            <a:rPr lang="es-ES" dirty="0">
              <a:latin typeface="Corbel" panose="020B0503020204020204" pitchFamily="34" charset="0"/>
            </a:rPr>
            <a:t>Invertir en los sistemas de inteligencia de mercados y la transformación digital</a:t>
          </a:r>
        </a:p>
      </dgm:t>
    </dgm:pt>
    <dgm:pt modelId="{4614D2AD-4A9C-48FE-A823-856486B39836}" type="parTrans" cxnId="{D79B2775-CB72-4433-8E39-A69751D029D8}">
      <dgm:prSet/>
      <dgm:spPr/>
      <dgm:t>
        <a:bodyPr/>
        <a:lstStyle/>
        <a:p>
          <a:endParaRPr lang="es-ES"/>
        </a:p>
      </dgm:t>
    </dgm:pt>
    <dgm:pt modelId="{1BD08911-A271-466D-9B31-5F21148994FC}" type="sibTrans" cxnId="{D79B2775-CB72-4433-8E39-A69751D029D8}">
      <dgm:prSet/>
      <dgm:spPr/>
      <dgm:t>
        <a:bodyPr/>
        <a:lstStyle/>
        <a:p>
          <a:endParaRPr lang="es-ES"/>
        </a:p>
      </dgm:t>
    </dgm:pt>
    <dgm:pt modelId="{B24CF790-6E63-423C-B737-527A731A2FE0}">
      <dgm:prSet/>
      <dgm:spPr/>
      <dgm:t>
        <a:bodyPr/>
        <a:lstStyle/>
        <a:p>
          <a:r>
            <a:rPr lang="es-ES" dirty="0">
              <a:latin typeface="Corbel" panose="020B0503020204020204" pitchFamily="34" charset="0"/>
            </a:rPr>
            <a:t>Fortalecer la gobernanza del turismo a todos los niveles</a:t>
          </a:r>
        </a:p>
      </dgm:t>
    </dgm:pt>
    <dgm:pt modelId="{EC99A2C9-CB55-4D79-B68A-4A417947F697}" type="parTrans" cxnId="{AA960910-A5DC-4F62-839E-9F709B15CD29}">
      <dgm:prSet/>
      <dgm:spPr/>
      <dgm:t>
        <a:bodyPr/>
        <a:lstStyle/>
        <a:p>
          <a:endParaRPr lang="es-ES"/>
        </a:p>
      </dgm:t>
    </dgm:pt>
    <dgm:pt modelId="{996F8812-EA4C-4A6C-9EFD-57028EE2F961}" type="sibTrans" cxnId="{AA960910-A5DC-4F62-839E-9F709B15CD29}">
      <dgm:prSet/>
      <dgm:spPr/>
      <dgm:t>
        <a:bodyPr/>
        <a:lstStyle/>
        <a:p>
          <a:endParaRPr lang="es-ES"/>
        </a:p>
      </dgm:t>
    </dgm:pt>
    <dgm:pt modelId="{E0B6DB8F-AABF-4DFA-B53A-502FE8313BB6}">
      <dgm:prSet/>
      <dgm:spPr/>
      <dgm:t>
        <a:bodyPr/>
        <a:lstStyle/>
        <a:p>
          <a:r>
            <a:rPr lang="es-ES" dirty="0">
              <a:latin typeface="Corbel" panose="020B0503020204020204" pitchFamily="34" charset="0"/>
            </a:rPr>
            <a:t>Prepararse para la crisis, reforzar la resiliencia y velar por que el turismo forme parte de los mecanismos y sistemas nacionales de emergencia</a:t>
          </a:r>
        </a:p>
      </dgm:t>
    </dgm:pt>
    <dgm:pt modelId="{D1B9961D-667E-48B3-8EC0-E5E9C8FA00DA}" type="parTrans" cxnId="{E5AD2A93-B1F3-4323-9FF1-5831BA5D2C20}">
      <dgm:prSet/>
      <dgm:spPr/>
      <dgm:t>
        <a:bodyPr/>
        <a:lstStyle/>
        <a:p>
          <a:endParaRPr lang="es-ES"/>
        </a:p>
      </dgm:t>
    </dgm:pt>
    <dgm:pt modelId="{FC845E87-3E15-49CE-8716-3928B520EFDB}" type="sibTrans" cxnId="{E5AD2A93-B1F3-4323-9FF1-5831BA5D2C20}">
      <dgm:prSet/>
      <dgm:spPr/>
      <dgm:t>
        <a:bodyPr/>
        <a:lstStyle/>
        <a:p>
          <a:endParaRPr lang="es-ES"/>
        </a:p>
      </dgm:t>
    </dgm:pt>
    <dgm:pt modelId="{CF97E3D7-BEEC-4034-91DE-6C7D6C728C39}">
      <dgm:prSet/>
      <dgm:spPr/>
      <dgm:t>
        <a:bodyPr/>
        <a:lstStyle/>
        <a:p>
          <a:r>
            <a:rPr lang="es-ES" dirty="0">
              <a:latin typeface="Corbel" panose="020B0503020204020204" pitchFamily="34" charset="0"/>
            </a:rPr>
            <a:t>Invertir en capital humano y desarrollo del talento</a:t>
          </a:r>
        </a:p>
      </dgm:t>
    </dgm:pt>
    <dgm:pt modelId="{E53CE2CB-5A6E-46B3-A027-604715F7AC75}" type="parTrans" cxnId="{B5404428-BCA2-44ED-900F-5F06EB120E8A}">
      <dgm:prSet/>
      <dgm:spPr/>
      <dgm:t>
        <a:bodyPr/>
        <a:lstStyle/>
        <a:p>
          <a:endParaRPr lang="es-ES"/>
        </a:p>
      </dgm:t>
    </dgm:pt>
    <dgm:pt modelId="{4D208507-0896-43B1-BCAD-15086C87304B}" type="sibTrans" cxnId="{B5404428-BCA2-44ED-900F-5F06EB120E8A}">
      <dgm:prSet/>
      <dgm:spPr/>
      <dgm:t>
        <a:bodyPr/>
        <a:lstStyle/>
        <a:p>
          <a:endParaRPr lang="es-ES"/>
        </a:p>
      </dgm:t>
    </dgm:pt>
    <dgm:pt modelId="{0EDE27B0-0412-46C8-A11F-97A364AC38E7}">
      <dgm:prSet/>
      <dgm:spPr/>
      <dgm:t>
        <a:bodyPr/>
        <a:lstStyle/>
        <a:p>
          <a:r>
            <a:rPr lang="es-ES" dirty="0">
              <a:latin typeface="Corbel" panose="020B0503020204020204" pitchFamily="34" charset="0"/>
            </a:rPr>
            <a:t>Situar el turismo sostenible en un lugar destacado de las agendas nacionales</a:t>
          </a:r>
        </a:p>
      </dgm:t>
    </dgm:pt>
    <dgm:pt modelId="{2255D5F6-A65B-4256-BD8E-E3A1D68A0FD6}" type="parTrans" cxnId="{D744EB36-5B0C-4E63-A15B-63AE0197A216}">
      <dgm:prSet/>
      <dgm:spPr/>
      <dgm:t>
        <a:bodyPr/>
        <a:lstStyle/>
        <a:p>
          <a:endParaRPr lang="es-ES"/>
        </a:p>
      </dgm:t>
    </dgm:pt>
    <dgm:pt modelId="{C118F392-0F54-4CCE-AA57-D43B42FFAA20}" type="sibTrans" cxnId="{D744EB36-5B0C-4E63-A15B-63AE0197A216}">
      <dgm:prSet/>
      <dgm:spPr/>
      <dgm:t>
        <a:bodyPr/>
        <a:lstStyle/>
        <a:p>
          <a:endParaRPr lang="es-ES"/>
        </a:p>
      </dgm:t>
    </dgm:pt>
    <dgm:pt modelId="{1528E816-CF02-48CA-A8F5-C5802C2239AB}">
      <dgm:prSet/>
      <dgm:spPr/>
      <dgm:t>
        <a:bodyPr/>
        <a:lstStyle/>
        <a:p>
          <a:r>
            <a:rPr lang="es-ES" dirty="0">
              <a:latin typeface="Corbel" panose="020B0503020204020204" pitchFamily="34" charset="0"/>
            </a:rPr>
            <a:t>Efectuar la transición a la economía circular e incorporar los ODS</a:t>
          </a:r>
        </a:p>
      </dgm:t>
    </dgm:pt>
    <dgm:pt modelId="{C5F4CC02-ABF9-4EA1-A7E4-44D0B5FAA75C}" type="parTrans" cxnId="{4E1F8F1A-6DF5-4ACC-8674-223E44F7F1F5}">
      <dgm:prSet/>
      <dgm:spPr/>
      <dgm:t>
        <a:bodyPr/>
        <a:lstStyle/>
        <a:p>
          <a:endParaRPr lang="es-ES"/>
        </a:p>
      </dgm:t>
    </dgm:pt>
    <dgm:pt modelId="{2F4E6432-5B1F-4E1D-AAE9-0F12A26F323C}" type="sibTrans" cxnId="{4E1F8F1A-6DF5-4ACC-8674-223E44F7F1F5}">
      <dgm:prSet/>
      <dgm:spPr/>
      <dgm:t>
        <a:bodyPr/>
        <a:lstStyle/>
        <a:p>
          <a:endParaRPr lang="es-ES"/>
        </a:p>
      </dgm:t>
    </dgm:pt>
    <dgm:pt modelId="{FB6C8661-A08E-4F5A-BD0B-68EF53C03CAF}">
      <dgm:prSet phldrT="[Texto]"/>
      <dgm:spPr/>
      <dgm:t>
        <a:bodyPr/>
        <a:lstStyle/>
        <a:p>
          <a:endParaRPr lang="es-ES" dirty="0">
            <a:latin typeface="Corbel" panose="020B0503020204020204" pitchFamily="34" charset="0"/>
          </a:endParaRPr>
        </a:p>
      </dgm:t>
    </dgm:pt>
    <dgm:pt modelId="{5D8A6008-D94B-4377-81F2-B8BBD953C20D}" type="parTrans" cxnId="{72B8115D-90D5-4AD8-B6CB-C8C48DB67D70}">
      <dgm:prSet/>
      <dgm:spPr/>
      <dgm:t>
        <a:bodyPr/>
        <a:lstStyle/>
        <a:p>
          <a:endParaRPr lang="es-ES"/>
        </a:p>
      </dgm:t>
    </dgm:pt>
    <dgm:pt modelId="{4196C281-A95F-4D1F-ABDC-7655C5AC9720}" type="sibTrans" cxnId="{72B8115D-90D5-4AD8-B6CB-C8C48DB67D70}">
      <dgm:prSet/>
      <dgm:spPr/>
      <dgm:t>
        <a:bodyPr/>
        <a:lstStyle/>
        <a:p>
          <a:endParaRPr lang="es-ES"/>
        </a:p>
      </dgm:t>
    </dgm:pt>
    <dgm:pt modelId="{1DEAB821-4EA0-44EC-ABCB-6AA5402B0C68}" type="pres">
      <dgm:prSet presAssocID="{F2924C27-047E-40DF-B35E-96D0B94FEF18}" presName="linear" presStyleCnt="0">
        <dgm:presLayoutVars>
          <dgm:animLvl val="lvl"/>
          <dgm:resizeHandles val="exact"/>
        </dgm:presLayoutVars>
      </dgm:prSet>
      <dgm:spPr/>
      <dgm:t>
        <a:bodyPr/>
        <a:lstStyle/>
        <a:p>
          <a:endParaRPr lang="es-ES"/>
        </a:p>
      </dgm:t>
    </dgm:pt>
    <dgm:pt modelId="{642FF81F-8205-4B55-9FBF-EA514A802401}" type="pres">
      <dgm:prSet presAssocID="{DB1D1B6A-B7A7-48C8-9B96-CDC936A5A5F3}" presName="parentText" presStyleLbl="node1" presStyleIdx="0" presStyleCnt="1" custLinFactNeighborX="1335" custLinFactNeighborY="25">
        <dgm:presLayoutVars>
          <dgm:chMax val="0"/>
          <dgm:bulletEnabled val="1"/>
        </dgm:presLayoutVars>
      </dgm:prSet>
      <dgm:spPr/>
      <dgm:t>
        <a:bodyPr/>
        <a:lstStyle/>
        <a:p>
          <a:endParaRPr lang="es-ES"/>
        </a:p>
      </dgm:t>
    </dgm:pt>
    <dgm:pt modelId="{EDD28886-A08B-4C09-B4CE-0A2C8E28F397}" type="pres">
      <dgm:prSet presAssocID="{DB1D1B6A-B7A7-48C8-9B96-CDC936A5A5F3}" presName="childText" presStyleLbl="revTx" presStyleIdx="0" presStyleCnt="1">
        <dgm:presLayoutVars>
          <dgm:bulletEnabled val="1"/>
        </dgm:presLayoutVars>
      </dgm:prSet>
      <dgm:spPr/>
      <dgm:t>
        <a:bodyPr/>
        <a:lstStyle/>
        <a:p>
          <a:endParaRPr lang="es-ES"/>
        </a:p>
      </dgm:t>
    </dgm:pt>
  </dgm:ptLst>
  <dgm:cxnLst>
    <dgm:cxn modelId="{131BF6EC-71CA-46C0-9D98-A888AC87841F}" type="presOf" srcId="{DB1D1B6A-B7A7-48C8-9B96-CDC936A5A5F3}" destId="{642FF81F-8205-4B55-9FBF-EA514A802401}" srcOrd="0" destOrd="0" presId="urn:microsoft.com/office/officeart/2005/8/layout/vList2"/>
    <dgm:cxn modelId="{B5404428-BCA2-44ED-900F-5F06EB120E8A}" srcId="{DB1D1B6A-B7A7-48C8-9B96-CDC936A5A5F3}" destId="{CF97E3D7-BEEC-4034-91DE-6C7D6C728C39}" srcOrd="5" destOrd="0" parTransId="{E53CE2CB-5A6E-46B3-A027-604715F7AC75}" sibTransId="{4D208507-0896-43B1-BCAD-15086C87304B}"/>
    <dgm:cxn modelId="{7DE28039-5744-4DA0-8FCA-12D00EAE0D1D}" type="presOf" srcId="{261FB956-DB46-4AF9-B171-E1DD095A16A6}" destId="{EDD28886-A08B-4C09-B4CE-0A2C8E28F397}" srcOrd="0" destOrd="1" presId="urn:microsoft.com/office/officeart/2005/8/layout/vList2"/>
    <dgm:cxn modelId="{8606FE12-9F7E-4918-A9CB-63E4B7AFB403}" type="presOf" srcId="{F2924C27-047E-40DF-B35E-96D0B94FEF18}" destId="{1DEAB821-4EA0-44EC-ABCB-6AA5402B0C68}" srcOrd="0" destOrd="0" presId="urn:microsoft.com/office/officeart/2005/8/layout/vList2"/>
    <dgm:cxn modelId="{3C38DD15-391E-4B4A-93E2-C656A72822B2}" type="presOf" srcId="{1528E816-CF02-48CA-A8F5-C5802C2239AB}" destId="{EDD28886-A08B-4C09-B4CE-0A2C8E28F397}" srcOrd="0" destOrd="7" presId="urn:microsoft.com/office/officeart/2005/8/layout/vList2"/>
    <dgm:cxn modelId="{72B8115D-90D5-4AD8-B6CB-C8C48DB67D70}" srcId="{DB1D1B6A-B7A7-48C8-9B96-CDC936A5A5F3}" destId="{FB6C8661-A08E-4F5A-BD0B-68EF53C03CAF}" srcOrd="0" destOrd="0" parTransId="{5D8A6008-D94B-4377-81F2-B8BBD953C20D}" sibTransId="{4196C281-A95F-4D1F-ABDC-7655C5AC9720}"/>
    <dgm:cxn modelId="{AA960910-A5DC-4F62-839E-9F709B15CD29}" srcId="{DB1D1B6A-B7A7-48C8-9B96-CDC936A5A5F3}" destId="{B24CF790-6E63-423C-B737-527A731A2FE0}" srcOrd="3" destOrd="0" parTransId="{EC99A2C9-CB55-4D79-B68A-4A417947F697}" sibTransId="{996F8812-EA4C-4A6C-9EFD-57028EE2F961}"/>
    <dgm:cxn modelId="{D79B2775-CB72-4433-8E39-A69751D029D8}" srcId="{DB1D1B6A-B7A7-48C8-9B96-CDC936A5A5F3}" destId="{8FF14E65-E8C1-45AB-B6FB-803E5F335674}" srcOrd="2" destOrd="0" parTransId="{4614D2AD-4A9C-48FE-A823-856486B39836}" sibTransId="{1BD08911-A271-466D-9B31-5F21148994FC}"/>
    <dgm:cxn modelId="{4E1F8F1A-6DF5-4ACC-8674-223E44F7F1F5}" srcId="{DB1D1B6A-B7A7-48C8-9B96-CDC936A5A5F3}" destId="{1528E816-CF02-48CA-A8F5-C5802C2239AB}" srcOrd="7" destOrd="0" parTransId="{C5F4CC02-ABF9-4EA1-A7E4-44D0B5FAA75C}" sibTransId="{2F4E6432-5B1F-4E1D-AAE9-0F12A26F323C}"/>
    <dgm:cxn modelId="{D744EB36-5B0C-4E63-A15B-63AE0197A216}" srcId="{DB1D1B6A-B7A7-48C8-9B96-CDC936A5A5F3}" destId="{0EDE27B0-0412-46C8-A11F-97A364AC38E7}" srcOrd="6" destOrd="0" parTransId="{2255D5F6-A65B-4256-BD8E-E3A1D68A0FD6}" sibTransId="{C118F392-0F54-4CCE-AA57-D43B42FFAA20}"/>
    <dgm:cxn modelId="{529ADF56-A6C8-48DC-BA17-EB8F6CF92CF1}" type="presOf" srcId="{8FF14E65-E8C1-45AB-B6FB-803E5F335674}" destId="{EDD28886-A08B-4C09-B4CE-0A2C8E28F397}" srcOrd="0" destOrd="2" presId="urn:microsoft.com/office/officeart/2005/8/layout/vList2"/>
    <dgm:cxn modelId="{406A768D-0DE3-4541-95EE-DAC52B90274B}" type="presOf" srcId="{E0B6DB8F-AABF-4DFA-B53A-502FE8313BB6}" destId="{EDD28886-A08B-4C09-B4CE-0A2C8E28F397}" srcOrd="0" destOrd="4" presId="urn:microsoft.com/office/officeart/2005/8/layout/vList2"/>
    <dgm:cxn modelId="{959F1D82-8E60-41D5-898E-6C1B41E3E5B6}" type="presOf" srcId="{CF97E3D7-BEEC-4034-91DE-6C7D6C728C39}" destId="{EDD28886-A08B-4C09-B4CE-0A2C8E28F397}" srcOrd="0" destOrd="5" presId="urn:microsoft.com/office/officeart/2005/8/layout/vList2"/>
    <dgm:cxn modelId="{370A28D4-A8D3-4016-9734-ED412669B74D}" type="presOf" srcId="{FB6C8661-A08E-4F5A-BD0B-68EF53C03CAF}" destId="{EDD28886-A08B-4C09-B4CE-0A2C8E28F397}" srcOrd="0" destOrd="0" presId="urn:microsoft.com/office/officeart/2005/8/layout/vList2"/>
    <dgm:cxn modelId="{ABE71585-561A-42C5-AA4C-5AA1364A87E2}" srcId="{DB1D1B6A-B7A7-48C8-9B96-CDC936A5A5F3}" destId="{261FB956-DB46-4AF9-B171-E1DD095A16A6}" srcOrd="1" destOrd="0" parTransId="{E0A07E9A-07F9-41F4-AC5C-FE526669BD0F}" sibTransId="{7AC34C96-AFE1-4CAD-917D-4A30E01731DB}"/>
    <dgm:cxn modelId="{304C85D0-A396-4883-81AE-85A6C0ADBDF1}" type="presOf" srcId="{0EDE27B0-0412-46C8-A11F-97A364AC38E7}" destId="{EDD28886-A08B-4C09-B4CE-0A2C8E28F397}" srcOrd="0" destOrd="6" presId="urn:microsoft.com/office/officeart/2005/8/layout/vList2"/>
    <dgm:cxn modelId="{86F78E92-2710-4A76-95BD-11084C5E3B2C}" type="presOf" srcId="{B24CF790-6E63-423C-B737-527A731A2FE0}" destId="{EDD28886-A08B-4C09-B4CE-0A2C8E28F397}" srcOrd="0" destOrd="3" presId="urn:microsoft.com/office/officeart/2005/8/layout/vList2"/>
    <dgm:cxn modelId="{E5AD2A93-B1F3-4323-9FF1-5831BA5D2C20}" srcId="{DB1D1B6A-B7A7-48C8-9B96-CDC936A5A5F3}" destId="{E0B6DB8F-AABF-4DFA-B53A-502FE8313BB6}" srcOrd="4" destOrd="0" parTransId="{D1B9961D-667E-48B3-8EC0-E5E9C8FA00DA}" sibTransId="{FC845E87-3E15-49CE-8716-3928B520EFDB}"/>
    <dgm:cxn modelId="{8548D782-1802-4BE1-A892-D761C49B5613}" srcId="{F2924C27-047E-40DF-B35E-96D0B94FEF18}" destId="{DB1D1B6A-B7A7-48C8-9B96-CDC936A5A5F3}" srcOrd="0" destOrd="0" parTransId="{8FC48B81-2C52-497C-AF62-5E9B1DD73B18}" sibTransId="{CF41E16C-47EB-472D-AF34-3726BE081C16}"/>
    <dgm:cxn modelId="{59A14C6F-2418-4445-B9F2-B7CDA8A41150}" type="presParOf" srcId="{1DEAB821-4EA0-44EC-ABCB-6AA5402B0C68}" destId="{642FF81F-8205-4B55-9FBF-EA514A802401}" srcOrd="0" destOrd="0" presId="urn:microsoft.com/office/officeart/2005/8/layout/vList2"/>
    <dgm:cxn modelId="{DA725BC0-6BA8-457C-9F6D-18653770C4BB}" type="presParOf" srcId="{1DEAB821-4EA0-44EC-ABCB-6AA5402B0C68}" destId="{EDD28886-A08B-4C09-B4CE-0A2C8E28F39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8D6413-8E86-4DE7-8C61-901111804A0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C475F789-4750-410E-BC80-96BA223C980A}">
      <dgm:prSet phldrT="[Texto]" custT="1"/>
      <dgm:spPr/>
      <dgm:t>
        <a:bodyPr/>
        <a:lstStyle/>
        <a:p>
          <a:r>
            <a:rPr lang="es-ES" sz="1600" b="1" i="0" u="none" dirty="0">
              <a:latin typeface="Corbel" panose="020B0503020204020204" pitchFamily="34" charset="0"/>
            </a:rPr>
            <a:t>Acciones de promoción</a:t>
          </a:r>
          <a:endParaRPr lang="es-ES" sz="1600" b="1" dirty="0">
            <a:latin typeface="Corbel" panose="020B0503020204020204" pitchFamily="34" charset="0"/>
          </a:endParaRPr>
        </a:p>
      </dgm:t>
    </dgm:pt>
    <dgm:pt modelId="{3494B3E8-D620-496D-8C32-835F6333D62B}" type="parTrans" cxnId="{FBF422F8-447F-4482-8C15-E38C45F5A9B3}">
      <dgm:prSet/>
      <dgm:spPr/>
      <dgm:t>
        <a:bodyPr/>
        <a:lstStyle/>
        <a:p>
          <a:endParaRPr lang="es-ES"/>
        </a:p>
      </dgm:t>
    </dgm:pt>
    <dgm:pt modelId="{40CF2B97-2D33-468A-BA10-B90BE83A79F2}" type="sibTrans" cxnId="{FBF422F8-447F-4482-8C15-E38C45F5A9B3}">
      <dgm:prSet/>
      <dgm:spPr/>
      <dgm:t>
        <a:bodyPr/>
        <a:lstStyle/>
        <a:p>
          <a:endParaRPr lang="es-ES"/>
        </a:p>
      </dgm:t>
    </dgm:pt>
    <dgm:pt modelId="{8F5F61A8-3299-493F-B949-B125DF395000}">
      <dgm:prSet custT="1"/>
      <dgm:spPr/>
      <dgm:t>
        <a:bodyPr/>
        <a:lstStyle/>
        <a:p>
          <a:r>
            <a:rPr lang="es-ES" sz="1600" b="1" i="0" u="none" dirty="0">
              <a:latin typeface="Corbel" panose="020B0503020204020204" pitchFamily="34" charset="0"/>
            </a:rPr>
            <a:t>Apoyo Público</a:t>
          </a:r>
          <a:endParaRPr lang="es-ES" sz="1600" b="1" dirty="0">
            <a:latin typeface="Corbel" panose="020B0503020204020204" pitchFamily="34" charset="0"/>
          </a:endParaRPr>
        </a:p>
      </dgm:t>
    </dgm:pt>
    <dgm:pt modelId="{20C04C8F-E105-45FB-BF0E-B98F23921338}" type="parTrans" cxnId="{8BE6CA81-2B4F-48AE-925A-42C3E7F8FB4F}">
      <dgm:prSet/>
      <dgm:spPr/>
      <dgm:t>
        <a:bodyPr/>
        <a:lstStyle/>
        <a:p>
          <a:endParaRPr lang="es-ES"/>
        </a:p>
      </dgm:t>
    </dgm:pt>
    <dgm:pt modelId="{B6B9A280-EC49-45F6-A256-EC8BE28C44E8}" type="sibTrans" cxnId="{8BE6CA81-2B4F-48AE-925A-42C3E7F8FB4F}">
      <dgm:prSet/>
      <dgm:spPr/>
      <dgm:t>
        <a:bodyPr/>
        <a:lstStyle/>
        <a:p>
          <a:endParaRPr lang="es-ES"/>
        </a:p>
      </dgm:t>
    </dgm:pt>
    <dgm:pt modelId="{FD488C59-D67A-48F9-BEDF-656BD5A9697E}">
      <dgm:prSet custT="1"/>
      <dgm:spPr/>
      <dgm:t>
        <a:bodyPr/>
        <a:lstStyle/>
        <a:p>
          <a:r>
            <a:rPr lang="es-ES" sz="1600" b="1" i="0" u="none" dirty="0">
              <a:latin typeface="Corbel" panose="020B0503020204020204" pitchFamily="34" charset="0"/>
            </a:rPr>
            <a:t>Conectividad</a:t>
          </a:r>
          <a:endParaRPr lang="es-ES" sz="1600" b="1" dirty="0">
            <a:latin typeface="Corbel" panose="020B0503020204020204" pitchFamily="34" charset="0"/>
          </a:endParaRPr>
        </a:p>
      </dgm:t>
    </dgm:pt>
    <dgm:pt modelId="{29DDE4DB-A82D-4F0C-9D0E-97BEEEF4269C}" type="parTrans" cxnId="{E7C7802B-0F67-472A-A35F-22349AA2B01B}">
      <dgm:prSet/>
      <dgm:spPr/>
      <dgm:t>
        <a:bodyPr/>
        <a:lstStyle/>
        <a:p>
          <a:endParaRPr lang="es-ES"/>
        </a:p>
      </dgm:t>
    </dgm:pt>
    <dgm:pt modelId="{F41F0863-45EC-4742-8AF8-FA7481EDAA6D}" type="sibTrans" cxnId="{E7C7802B-0F67-472A-A35F-22349AA2B01B}">
      <dgm:prSet/>
      <dgm:spPr/>
      <dgm:t>
        <a:bodyPr/>
        <a:lstStyle/>
        <a:p>
          <a:endParaRPr lang="es-ES"/>
        </a:p>
      </dgm:t>
    </dgm:pt>
    <dgm:pt modelId="{06DADA15-5832-4699-9D61-2CC066D5CB15}">
      <dgm:prSet custT="1"/>
      <dgm:spPr/>
      <dgm:t>
        <a:bodyPr/>
        <a:lstStyle/>
        <a:p>
          <a:r>
            <a:rPr lang="es-ES" sz="1600" b="1" i="0" u="none" dirty="0">
              <a:latin typeface="Corbel" panose="020B0503020204020204" pitchFamily="34" charset="0"/>
            </a:rPr>
            <a:t>Estrategia de Comunicación</a:t>
          </a:r>
          <a:endParaRPr lang="es-ES" sz="1600" b="1" dirty="0">
            <a:latin typeface="Corbel" panose="020B0503020204020204" pitchFamily="34" charset="0"/>
          </a:endParaRPr>
        </a:p>
      </dgm:t>
    </dgm:pt>
    <dgm:pt modelId="{4524A87C-E6B1-4037-8E11-6B2E41E4AE3C}" type="parTrans" cxnId="{B08244FD-B10F-4642-9990-A52E1E62BC0B}">
      <dgm:prSet/>
      <dgm:spPr/>
      <dgm:t>
        <a:bodyPr/>
        <a:lstStyle/>
        <a:p>
          <a:endParaRPr lang="es-ES"/>
        </a:p>
      </dgm:t>
    </dgm:pt>
    <dgm:pt modelId="{C31335EC-6A51-480F-AEB0-0A8A01FB09C2}" type="sibTrans" cxnId="{B08244FD-B10F-4642-9990-A52E1E62BC0B}">
      <dgm:prSet/>
      <dgm:spPr/>
      <dgm:t>
        <a:bodyPr/>
        <a:lstStyle/>
        <a:p>
          <a:endParaRPr lang="es-ES"/>
        </a:p>
      </dgm:t>
    </dgm:pt>
    <dgm:pt modelId="{E185F6E5-CE15-4EA1-90F8-D1CE7D9B4323}">
      <dgm:prSet custT="1"/>
      <dgm:spPr/>
      <dgm:t>
        <a:bodyPr/>
        <a:lstStyle/>
        <a:p>
          <a:r>
            <a:rPr lang="es-ES" sz="1600" b="1" i="0" u="none" dirty="0">
              <a:latin typeface="Corbel" panose="020B0503020204020204" pitchFamily="34" charset="0"/>
            </a:rPr>
            <a:t>Gobernanza</a:t>
          </a:r>
          <a:endParaRPr lang="es-ES" sz="1600" b="1" dirty="0">
            <a:latin typeface="Corbel" panose="020B0503020204020204" pitchFamily="34" charset="0"/>
          </a:endParaRPr>
        </a:p>
      </dgm:t>
    </dgm:pt>
    <dgm:pt modelId="{4F6A9585-EA92-4BD7-BE8D-CFA8F320AFF7}" type="parTrans" cxnId="{740307CD-788A-460D-AE91-18C1EAC6BD43}">
      <dgm:prSet/>
      <dgm:spPr/>
      <dgm:t>
        <a:bodyPr/>
        <a:lstStyle/>
        <a:p>
          <a:endParaRPr lang="es-ES"/>
        </a:p>
      </dgm:t>
    </dgm:pt>
    <dgm:pt modelId="{A96C3B24-179F-4DB1-A2D6-9CB8A45CA57C}" type="sibTrans" cxnId="{740307CD-788A-460D-AE91-18C1EAC6BD43}">
      <dgm:prSet/>
      <dgm:spPr/>
      <dgm:t>
        <a:bodyPr/>
        <a:lstStyle/>
        <a:p>
          <a:endParaRPr lang="es-ES"/>
        </a:p>
      </dgm:t>
    </dgm:pt>
    <dgm:pt modelId="{17FA26D9-069C-4214-A53F-346D5DFDE242}">
      <dgm:prSet custT="1"/>
      <dgm:spPr/>
      <dgm:t>
        <a:bodyPr/>
        <a:lstStyle/>
        <a:p>
          <a:r>
            <a:rPr lang="es-ES" sz="1600" b="1" i="0" u="none" dirty="0">
              <a:latin typeface="Corbel" panose="020B0503020204020204" pitchFamily="34" charset="0"/>
            </a:rPr>
            <a:t>Iniciativa empresarial</a:t>
          </a:r>
          <a:endParaRPr lang="es-ES" sz="1600" b="1" dirty="0">
            <a:latin typeface="Corbel" panose="020B0503020204020204" pitchFamily="34" charset="0"/>
          </a:endParaRPr>
        </a:p>
      </dgm:t>
    </dgm:pt>
    <dgm:pt modelId="{97712AE1-21F9-438E-8A89-D6CD30B0632F}" type="parTrans" cxnId="{D3F2009A-E015-447D-960A-2D26D59E2C89}">
      <dgm:prSet/>
      <dgm:spPr/>
      <dgm:t>
        <a:bodyPr/>
        <a:lstStyle/>
        <a:p>
          <a:endParaRPr lang="es-ES"/>
        </a:p>
      </dgm:t>
    </dgm:pt>
    <dgm:pt modelId="{616CD733-F2CB-4F2A-9227-7367A5FB078D}" type="sibTrans" cxnId="{D3F2009A-E015-447D-960A-2D26D59E2C89}">
      <dgm:prSet/>
      <dgm:spPr/>
      <dgm:t>
        <a:bodyPr/>
        <a:lstStyle/>
        <a:p>
          <a:endParaRPr lang="es-ES"/>
        </a:p>
      </dgm:t>
    </dgm:pt>
    <dgm:pt modelId="{AD147CF4-FC5A-4123-980C-FA486DA6A082}">
      <dgm:prSet custT="1"/>
      <dgm:spPr/>
      <dgm:t>
        <a:bodyPr/>
        <a:lstStyle/>
        <a:p>
          <a:r>
            <a:rPr lang="es-ES" sz="1600" b="1" i="0" u="none" dirty="0">
              <a:latin typeface="Corbel" panose="020B0503020204020204" pitchFamily="34" charset="0"/>
            </a:rPr>
            <a:t>Marketing online</a:t>
          </a:r>
          <a:endParaRPr lang="es-ES" sz="1600" b="1" dirty="0">
            <a:latin typeface="Corbel" panose="020B0503020204020204" pitchFamily="34" charset="0"/>
          </a:endParaRPr>
        </a:p>
      </dgm:t>
    </dgm:pt>
    <dgm:pt modelId="{7BDB9FA7-461C-416A-A3DB-EC0EE01FDA24}" type="parTrans" cxnId="{C21A755A-5BE0-403A-917D-1F4D466DD37D}">
      <dgm:prSet/>
      <dgm:spPr/>
      <dgm:t>
        <a:bodyPr/>
        <a:lstStyle/>
        <a:p>
          <a:endParaRPr lang="es-ES"/>
        </a:p>
      </dgm:t>
    </dgm:pt>
    <dgm:pt modelId="{E72886BC-5447-4B6F-A73F-2C5E8697D023}" type="sibTrans" cxnId="{C21A755A-5BE0-403A-917D-1F4D466DD37D}">
      <dgm:prSet/>
      <dgm:spPr/>
      <dgm:t>
        <a:bodyPr/>
        <a:lstStyle/>
        <a:p>
          <a:endParaRPr lang="es-ES"/>
        </a:p>
      </dgm:t>
    </dgm:pt>
    <dgm:pt modelId="{45372156-9CDB-4080-BE3A-C636527B7337}">
      <dgm:prSet custT="1"/>
      <dgm:spPr/>
      <dgm:t>
        <a:bodyPr/>
        <a:lstStyle/>
        <a:p>
          <a:r>
            <a:rPr lang="es-ES" sz="1600" b="1" i="0" u="none" dirty="0">
              <a:latin typeface="Corbel" panose="020B0503020204020204" pitchFamily="34" charset="0"/>
            </a:rPr>
            <a:t>Seguridad sanitaria</a:t>
          </a:r>
          <a:endParaRPr lang="es-ES" sz="1600" b="1" dirty="0">
            <a:latin typeface="Corbel" panose="020B0503020204020204" pitchFamily="34" charset="0"/>
          </a:endParaRPr>
        </a:p>
      </dgm:t>
    </dgm:pt>
    <dgm:pt modelId="{7596DE74-EFAD-4672-B1B0-8FE358B1ACBC}" type="parTrans" cxnId="{4DCC907B-C939-41B4-98EE-7EFC009214CD}">
      <dgm:prSet/>
      <dgm:spPr/>
      <dgm:t>
        <a:bodyPr/>
        <a:lstStyle/>
        <a:p>
          <a:endParaRPr lang="es-ES"/>
        </a:p>
      </dgm:t>
    </dgm:pt>
    <dgm:pt modelId="{2D1C1C5C-6B3F-41A5-BA77-1BDBAC63B5C5}" type="sibTrans" cxnId="{4DCC907B-C939-41B4-98EE-7EFC009214CD}">
      <dgm:prSet/>
      <dgm:spPr/>
      <dgm:t>
        <a:bodyPr/>
        <a:lstStyle/>
        <a:p>
          <a:endParaRPr lang="es-ES"/>
        </a:p>
      </dgm:t>
    </dgm:pt>
    <dgm:pt modelId="{BF3B35D5-8550-4E84-998A-E5A2A61DEE8F}">
      <dgm:prSet custT="1"/>
      <dgm:spPr/>
      <dgm:t>
        <a:bodyPr/>
        <a:lstStyle/>
        <a:p>
          <a:r>
            <a:rPr lang="es-ES" sz="1600" b="1" dirty="0" smtClean="0">
              <a:latin typeface="Corbel" panose="020B0503020204020204" pitchFamily="34" charset="0"/>
            </a:rPr>
            <a:t>Inteligencia turística</a:t>
          </a:r>
          <a:endParaRPr lang="es-ES" sz="1600" b="1" dirty="0">
            <a:latin typeface="Corbel" panose="020B0503020204020204" pitchFamily="34" charset="0"/>
          </a:endParaRPr>
        </a:p>
      </dgm:t>
    </dgm:pt>
    <dgm:pt modelId="{0E546D62-120D-4253-AB30-69C53B4CA209}" type="parTrans" cxnId="{7051CBBE-65E5-43B2-B870-DEA780FC632E}">
      <dgm:prSet/>
      <dgm:spPr/>
      <dgm:t>
        <a:bodyPr/>
        <a:lstStyle/>
        <a:p>
          <a:endParaRPr lang="es-ES"/>
        </a:p>
      </dgm:t>
    </dgm:pt>
    <dgm:pt modelId="{CF7CB427-A837-47BC-BBA4-84EF46FE8E0B}" type="sibTrans" cxnId="{7051CBBE-65E5-43B2-B870-DEA780FC632E}">
      <dgm:prSet/>
      <dgm:spPr/>
      <dgm:t>
        <a:bodyPr/>
        <a:lstStyle/>
        <a:p>
          <a:endParaRPr lang="es-ES"/>
        </a:p>
      </dgm:t>
    </dgm:pt>
    <dgm:pt modelId="{DE07D873-A7F6-4A5F-9CB8-B8A8251D38C7}" type="pres">
      <dgm:prSet presAssocID="{AA8D6413-8E86-4DE7-8C61-901111804A05}" presName="linear" presStyleCnt="0">
        <dgm:presLayoutVars>
          <dgm:dir/>
          <dgm:animLvl val="lvl"/>
          <dgm:resizeHandles val="exact"/>
        </dgm:presLayoutVars>
      </dgm:prSet>
      <dgm:spPr/>
      <dgm:t>
        <a:bodyPr/>
        <a:lstStyle/>
        <a:p>
          <a:endParaRPr lang="es-ES"/>
        </a:p>
      </dgm:t>
    </dgm:pt>
    <dgm:pt modelId="{37210F1D-DC1C-404C-B5C4-BBE165347890}" type="pres">
      <dgm:prSet presAssocID="{C475F789-4750-410E-BC80-96BA223C980A}" presName="parentLin" presStyleCnt="0"/>
      <dgm:spPr/>
    </dgm:pt>
    <dgm:pt modelId="{1CDBD71F-BDD6-48AA-8D6A-2DD68697C3DD}" type="pres">
      <dgm:prSet presAssocID="{C475F789-4750-410E-BC80-96BA223C980A}" presName="parentLeftMargin" presStyleLbl="node1" presStyleIdx="0" presStyleCnt="9"/>
      <dgm:spPr/>
      <dgm:t>
        <a:bodyPr/>
        <a:lstStyle/>
        <a:p>
          <a:endParaRPr lang="es-ES"/>
        </a:p>
      </dgm:t>
    </dgm:pt>
    <dgm:pt modelId="{C8ED0126-91A6-4676-BBE5-60086074F82F}" type="pres">
      <dgm:prSet presAssocID="{C475F789-4750-410E-BC80-96BA223C980A}" presName="parentText" presStyleLbl="node1" presStyleIdx="0" presStyleCnt="9">
        <dgm:presLayoutVars>
          <dgm:chMax val="0"/>
          <dgm:bulletEnabled val="1"/>
        </dgm:presLayoutVars>
      </dgm:prSet>
      <dgm:spPr/>
      <dgm:t>
        <a:bodyPr/>
        <a:lstStyle/>
        <a:p>
          <a:endParaRPr lang="es-ES"/>
        </a:p>
      </dgm:t>
    </dgm:pt>
    <dgm:pt modelId="{E2E7E122-5E73-47D2-98BD-F098F37DDC09}" type="pres">
      <dgm:prSet presAssocID="{C475F789-4750-410E-BC80-96BA223C980A}" presName="negativeSpace" presStyleCnt="0"/>
      <dgm:spPr/>
    </dgm:pt>
    <dgm:pt modelId="{81AE191F-A254-40F1-A2A2-5FBF81E3C964}" type="pres">
      <dgm:prSet presAssocID="{C475F789-4750-410E-BC80-96BA223C980A}" presName="childText" presStyleLbl="conFgAcc1" presStyleIdx="0" presStyleCnt="9">
        <dgm:presLayoutVars>
          <dgm:bulletEnabled val="1"/>
        </dgm:presLayoutVars>
      </dgm:prSet>
      <dgm:spPr/>
    </dgm:pt>
    <dgm:pt modelId="{9956E9B1-4762-4775-A37F-72E0B6B1481D}" type="pres">
      <dgm:prSet presAssocID="{40CF2B97-2D33-468A-BA10-B90BE83A79F2}" presName="spaceBetweenRectangles" presStyleCnt="0"/>
      <dgm:spPr/>
    </dgm:pt>
    <dgm:pt modelId="{E853EFEB-C14C-4372-BA56-12AE281E9420}" type="pres">
      <dgm:prSet presAssocID="{8F5F61A8-3299-493F-B949-B125DF395000}" presName="parentLin" presStyleCnt="0"/>
      <dgm:spPr/>
    </dgm:pt>
    <dgm:pt modelId="{0005EB45-54A5-4E87-822A-125D4E29BA49}" type="pres">
      <dgm:prSet presAssocID="{8F5F61A8-3299-493F-B949-B125DF395000}" presName="parentLeftMargin" presStyleLbl="node1" presStyleIdx="0" presStyleCnt="9"/>
      <dgm:spPr/>
      <dgm:t>
        <a:bodyPr/>
        <a:lstStyle/>
        <a:p>
          <a:endParaRPr lang="es-ES"/>
        </a:p>
      </dgm:t>
    </dgm:pt>
    <dgm:pt modelId="{4AD81F88-C215-4B63-80BC-DD4EFAF0CBD8}" type="pres">
      <dgm:prSet presAssocID="{8F5F61A8-3299-493F-B949-B125DF395000}" presName="parentText" presStyleLbl="node1" presStyleIdx="1" presStyleCnt="9">
        <dgm:presLayoutVars>
          <dgm:chMax val="0"/>
          <dgm:bulletEnabled val="1"/>
        </dgm:presLayoutVars>
      </dgm:prSet>
      <dgm:spPr/>
      <dgm:t>
        <a:bodyPr/>
        <a:lstStyle/>
        <a:p>
          <a:endParaRPr lang="es-ES"/>
        </a:p>
      </dgm:t>
    </dgm:pt>
    <dgm:pt modelId="{6FE896F5-5FFF-4B6C-A44A-A260B299E1CB}" type="pres">
      <dgm:prSet presAssocID="{8F5F61A8-3299-493F-B949-B125DF395000}" presName="negativeSpace" presStyleCnt="0"/>
      <dgm:spPr/>
    </dgm:pt>
    <dgm:pt modelId="{A762A21C-1EDF-4B3E-AEBE-FDD8F2344251}" type="pres">
      <dgm:prSet presAssocID="{8F5F61A8-3299-493F-B949-B125DF395000}" presName="childText" presStyleLbl="conFgAcc1" presStyleIdx="1" presStyleCnt="9">
        <dgm:presLayoutVars>
          <dgm:bulletEnabled val="1"/>
        </dgm:presLayoutVars>
      </dgm:prSet>
      <dgm:spPr/>
    </dgm:pt>
    <dgm:pt modelId="{AB6AD531-32CF-4357-B08A-942E481E4B29}" type="pres">
      <dgm:prSet presAssocID="{B6B9A280-EC49-45F6-A256-EC8BE28C44E8}" presName="spaceBetweenRectangles" presStyleCnt="0"/>
      <dgm:spPr/>
    </dgm:pt>
    <dgm:pt modelId="{73D87AEE-C957-4D03-9689-34D241FAE9C8}" type="pres">
      <dgm:prSet presAssocID="{FD488C59-D67A-48F9-BEDF-656BD5A9697E}" presName="parentLin" presStyleCnt="0"/>
      <dgm:spPr/>
    </dgm:pt>
    <dgm:pt modelId="{6ED40C2A-6B9C-4EBC-86A4-48B8A37E837A}" type="pres">
      <dgm:prSet presAssocID="{FD488C59-D67A-48F9-BEDF-656BD5A9697E}" presName="parentLeftMargin" presStyleLbl="node1" presStyleIdx="1" presStyleCnt="9"/>
      <dgm:spPr/>
      <dgm:t>
        <a:bodyPr/>
        <a:lstStyle/>
        <a:p>
          <a:endParaRPr lang="es-ES"/>
        </a:p>
      </dgm:t>
    </dgm:pt>
    <dgm:pt modelId="{F07DAC43-ED9E-4429-A84F-D10E6B2C1113}" type="pres">
      <dgm:prSet presAssocID="{FD488C59-D67A-48F9-BEDF-656BD5A9697E}" presName="parentText" presStyleLbl="node1" presStyleIdx="2" presStyleCnt="9">
        <dgm:presLayoutVars>
          <dgm:chMax val="0"/>
          <dgm:bulletEnabled val="1"/>
        </dgm:presLayoutVars>
      </dgm:prSet>
      <dgm:spPr/>
      <dgm:t>
        <a:bodyPr/>
        <a:lstStyle/>
        <a:p>
          <a:endParaRPr lang="es-ES"/>
        </a:p>
      </dgm:t>
    </dgm:pt>
    <dgm:pt modelId="{688DCFF0-FD43-4773-921B-6AEF9B65F6C8}" type="pres">
      <dgm:prSet presAssocID="{FD488C59-D67A-48F9-BEDF-656BD5A9697E}" presName="negativeSpace" presStyleCnt="0"/>
      <dgm:spPr/>
    </dgm:pt>
    <dgm:pt modelId="{23E668D9-EF06-4F57-9117-D49B6BE6CDF2}" type="pres">
      <dgm:prSet presAssocID="{FD488C59-D67A-48F9-BEDF-656BD5A9697E}" presName="childText" presStyleLbl="conFgAcc1" presStyleIdx="2" presStyleCnt="9">
        <dgm:presLayoutVars>
          <dgm:bulletEnabled val="1"/>
        </dgm:presLayoutVars>
      </dgm:prSet>
      <dgm:spPr/>
    </dgm:pt>
    <dgm:pt modelId="{D4571907-9CB5-4C56-B815-E87D5F2904D8}" type="pres">
      <dgm:prSet presAssocID="{F41F0863-45EC-4742-8AF8-FA7481EDAA6D}" presName="spaceBetweenRectangles" presStyleCnt="0"/>
      <dgm:spPr/>
    </dgm:pt>
    <dgm:pt modelId="{32CB38AB-3267-46A5-8227-24963A1CB0BB}" type="pres">
      <dgm:prSet presAssocID="{06DADA15-5832-4699-9D61-2CC066D5CB15}" presName="parentLin" presStyleCnt="0"/>
      <dgm:spPr/>
    </dgm:pt>
    <dgm:pt modelId="{993A85B6-D951-48DA-B388-4F7CB91F0276}" type="pres">
      <dgm:prSet presAssocID="{06DADA15-5832-4699-9D61-2CC066D5CB15}" presName="parentLeftMargin" presStyleLbl="node1" presStyleIdx="2" presStyleCnt="9"/>
      <dgm:spPr/>
      <dgm:t>
        <a:bodyPr/>
        <a:lstStyle/>
        <a:p>
          <a:endParaRPr lang="es-ES"/>
        </a:p>
      </dgm:t>
    </dgm:pt>
    <dgm:pt modelId="{579E7492-C1F0-4FC9-BB37-82B4A25EA151}" type="pres">
      <dgm:prSet presAssocID="{06DADA15-5832-4699-9D61-2CC066D5CB15}" presName="parentText" presStyleLbl="node1" presStyleIdx="3" presStyleCnt="9">
        <dgm:presLayoutVars>
          <dgm:chMax val="0"/>
          <dgm:bulletEnabled val="1"/>
        </dgm:presLayoutVars>
      </dgm:prSet>
      <dgm:spPr/>
      <dgm:t>
        <a:bodyPr/>
        <a:lstStyle/>
        <a:p>
          <a:endParaRPr lang="es-ES"/>
        </a:p>
      </dgm:t>
    </dgm:pt>
    <dgm:pt modelId="{CA89B587-95E5-4132-A633-59FA89B25C7C}" type="pres">
      <dgm:prSet presAssocID="{06DADA15-5832-4699-9D61-2CC066D5CB15}" presName="negativeSpace" presStyleCnt="0"/>
      <dgm:spPr/>
    </dgm:pt>
    <dgm:pt modelId="{A6E032E0-2662-4AA2-8907-F57F96AC2A1B}" type="pres">
      <dgm:prSet presAssocID="{06DADA15-5832-4699-9D61-2CC066D5CB15}" presName="childText" presStyleLbl="conFgAcc1" presStyleIdx="3" presStyleCnt="9">
        <dgm:presLayoutVars>
          <dgm:bulletEnabled val="1"/>
        </dgm:presLayoutVars>
      </dgm:prSet>
      <dgm:spPr/>
    </dgm:pt>
    <dgm:pt modelId="{432735ED-F96B-4ED9-AEE3-C1D8F4E6E5A2}" type="pres">
      <dgm:prSet presAssocID="{C31335EC-6A51-480F-AEB0-0A8A01FB09C2}" presName="spaceBetweenRectangles" presStyleCnt="0"/>
      <dgm:spPr/>
    </dgm:pt>
    <dgm:pt modelId="{6B095C1B-BBA8-42F2-94AB-8F107E4FB998}" type="pres">
      <dgm:prSet presAssocID="{E185F6E5-CE15-4EA1-90F8-D1CE7D9B4323}" presName="parentLin" presStyleCnt="0"/>
      <dgm:spPr/>
    </dgm:pt>
    <dgm:pt modelId="{6360CCFD-4136-4248-A42D-478B72DD615C}" type="pres">
      <dgm:prSet presAssocID="{E185F6E5-CE15-4EA1-90F8-D1CE7D9B4323}" presName="parentLeftMargin" presStyleLbl="node1" presStyleIdx="3" presStyleCnt="9"/>
      <dgm:spPr/>
      <dgm:t>
        <a:bodyPr/>
        <a:lstStyle/>
        <a:p>
          <a:endParaRPr lang="es-ES"/>
        </a:p>
      </dgm:t>
    </dgm:pt>
    <dgm:pt modelId="{D6D30F75-7144-42F6-824D-1F6BC673E443}" type="pres">
      <dgm:prSet presAssocID="{E185F6E5-CE15-4EA1-90F8-D1CE7D9B4323}" presName="parentText" presStyleLbl="node1" presStyleIdx="4" presStyleCnt="9">
        <dgm:presLayoutVars>
          <dgm:chMax val="0"/>
          <dgm:bulletEnabled val="1"/>
        </dgm:presLayoutVars>
      </dgm:prSet>
      <dgm:spPr/>
      <dgm:t>
        <a:bodyPr/>
        <a:lstStyle/>
        <a:p>
          <a:endParaRPr lang="es-ES"/>
        </a:p>
      </dgm:t>
    </dgm:pt>
    <dgm:pt modelId="{D519E31A-3C58-4001-A57D-B3F6FE651875}" type="pres">
      <dgm:prSet presAssocID="{E185F6E5-CE15-4EA1-90F8-D1CE7D9B4323}" presName="negativeSpace" presStyleCnt="0"/>
      <dgm:spPr/>
    </dgm:pt>
    <dgm:pt modelId="{626554BE-0188-4A37-89F3-03CC7B2A66EF}" type="pres">
      <dgm:prSet presAssocID="{E185F6E5-CE15-4EA1-90F8-D1CE7D9B4323}" presName="childText" presStyleLbl="conFgAcc1" presStyleIdx="4" presStyleCnt="9">
        <dgm:presLayoutVars>
          <dgm:bulletEnabled val="1"/>
        </dgm:presLayoutVars>
      </dgm:prSet>
      <dgm:spPr/>
    </dgm:pt>
    <dgm:pt modelId="{6CD1A308-0A54-4F80-A2AF-BC848059228C}" type="pres">
      <dgm:prSet presAssocID="{A96C3B24-179F-4DB1-A2D6-9CB8A45CA57C}" presName="spaceBetweenRectangles" presStyleCnt="0"/>
      <dgm:spPr/>
    </dgm:pt>
    <dgm:pt modelId="{6576F3C9-DF6A-43A9-B3FE-AFD65E6A9661}" type="pres">
      <dgm:prSet presAssocID="{17FA26D9-069C-4214-A53F-346D5DFDE242}" presName="parentLin" presStyleCnt="0"/>
      <dgm:spPr/>
    </dgm:pt>
    <dgm:pt modelId="{85B7AB13-3450-4540-B426-975F07286E7F}" type="pres">
      <dgm:prSet presAssocID="{17FA26D9-069C-4214-A53F-346D5DFDE242}" presName="parentLeftMargin" presStyleLbl="node1" presStyleIdx="4" presStyleCnt="9"/>
      <dgm:spPr/>
      <dgm:t>
        <a:bodyPr/>
        <a:lstStyle/>
        <a:p>
          <a:endParaRPr lang="es-ES"/>
        </a:p>
      </dgm:t>
    </dgm:pt>
    <dgm:pt modelId="{73527240-F411-4763-97D5-E01D34611A36}" type="pres">
      <dgm:prSet presAssocID="{17FA26D9-069C-4214-A53F-346D5DFDE242}" presName="parentText" presStyleLbl="node1" presStyleIdx="5" presStyleCnt="9">
        <dgm:presLayoutVars>
          <dgm:chMax val="0"/>
          <dgm:bulletEnabled val="1"/>
        </dgm:presLayoutVars>
      </dgm:prSet>
      <dgm:spPr/>
      <dgm:t>
        <a:bodyPr/>
        <a:lstStyle/>
        <a:p>
          <a:endParaRPr lang="es-ES"/>
        </a:p>
      </dgm:t>
    </dgm:pt>
    <dgm:pt modelId="{EB7C9292-3FDA-4C01-A265-3B49545CBD3B}" type="pres">
      <dgm:prSet presAssocID="{17FA26D9-069C-4214-A53F-346D5DFDE242}" presName="negativeSpace" presStyleCnt="0"/>
      <dgm:spPr/>
    </dgm:pt>
    <dgm:pt modelId="{73203EBF-9E0C-420D-AF6F-61006E1823A3}" type="pres">
      <dgm:prSet presAssocID="{17FA26D9-069C-4214-A53F-346D5DFDE242}" presName="childText" presStyleLbl="conFgAcc1" presStyleIdx="5" presStyleCnt="9">
        <dgm:presLayoutVars>
          <dgm:bulletEnabled val="1"/>
        </dgm:presLayoutVars>
      </dgm:prSet>
      <dgm:spPr/>
    </dgm:pt>
    <dgm:pt modelId="{F70E3805-FBFD-4CC7-8708-793CB3E20EDD}" type="pres">
      <dgm:prSet presAssocID="{616CD733-F2CB-4F2A-9227-7367A5FB078D}" presName="spaceBetweenRectangles" presStyleCnt="0"/>
      <dgm:spPr/>
    </dgm:pt>
    <dgm:pt modelId="{70BD4638-D7A3-403A-8E03-A6CDE44CF5F7}" type="pres">
      <dgm:prSet presAssocID="{AD147CF4-FC5A-4123-980C-FA486DA6A082}" presName="parentLin" presStyleCnt="0"/>
      <dgm:spPr/>
    </dgm:pt>
    <dgm:pt modelId="{6E980FDE-8A50-40D7-990A-1AE86221D553}" type="pres">
      <dgm:prSet presAssocID="{AD147CF4-FC5A-4123-980C-FA486DA6A082}" presName="parentLeftMargin" presStyleLbl="node1" presStyleIdx="5" presStyleCnt="9"/>
      <dgm:spPr/>
      <dgm:t>
        <a:bodyPr/>
        <a:lstStyle/>
        <a:p>
          <a:endParaRPr lang="es-ES"/>
        </a:p>
      </dgm:t>
    </dgm:pt>
    <dgm:pt modelId="{BBAEE579-9D20-4FD2-871E-C9131794F83B}" type="pres">
      <dgm:prSet presAssocID="{AD147CF4-FC5A-4123-980C-FA486DA6A082}" presName="parentText" presStyleLbl="node1" presStyleIdx="6" presStyleCnt="9">
        <dgm:presLayoutVars>
          <dgm:chMax val="0"/>
          <dgm:bulletEnabled val="1"/>
        </dgm:presLayoutVars>
      </dgm:prSet>
      <dgm:spPr/>
      <dgm:t>
        <a:bodyPr/>
        <a:lstStyle/>
        <a:p>
          <a:endParaRPr lang="es-ES"/>
        </a:p>
      </dgm:t>
    </dgm:pt>
    <dgm:pt modelId="{C135A94E-B119-4997-B1E3-96641F4B365E}" type="pres">
      <dgm:prSet presAssocID="{AD147CF4-FC5A-4123-980C-FA486DA6A082}" presName="negativeSpace" presStyleCnt="0"/>
      <dgm:spPr/>
    </dgm:pt>
    <dgm:pt modelId="{AA88A851-9FE5-4F63-9AA2-7840AD9564B1}" type="pres">
      <dgm:prSet presAssocID="{AD147CF4-FC5A-4123-980C-FA486DA6A082}" presName="childText" presStyleLbl="conFgAcc1" presStyleIdx="6" presStyleCnt="9">
        <dgm:presLayoutVars>
          <dgm:bulletEnabled val="1"/>
        </dgm:presLayoutVars>
      </dgm:prSet>
      <dgm:spPr/>
    </dgm:pt>
    <dgm:pt modelId="{E1FF9770-5773-4B09-A1B7-6766B54BBABB}" type="pres">
      <dgm:prSet presAssocID="{E72886BC-5447-4B6F-A73F-2C5E8697D023}" presName="spaceBetweenRectangles" presStyleCnt="0"/>
      <dgm:spPr/>
    </dgm:pt>
    <dgm:pt modelId="{BF59DFA5-FA4F-4FFA-975D-0E2425D7BC31}" type="pres">
      <dgm:prSet presAssocID="{45372156-9CDB-4080-BE3A-C636527B7337}" presName="parentLin" presStyleCnt="0"/>
      <dgm:spPr/>
    </dgm:pt>
    <dgm:pt modelId="{EFB693C8-CC87-4867-8C74-9C9E45562664}" type="pres">
      <dgm:prSet presAssocID="{45372156-9CDB-4080-BE3A-C636527B7337}" presName="parentLeftMargin" presStyleLbl="node1" presStyleIdx="6" presStyleCnt="9"/>
      <dgm:spPr/>
      <dgm:t>
        <a:bodyPr/>
        <a:lstStyle/>
        <a:p>
          <a:endParaRPr lang="es-ES"/>
        </a:p>
      </dgm:t>
    </dgm:pt>
    <dgm:pt modelId="{2B1D3660-67A9-4EF6-9F5E-487A0C482304}" type="pres">
      <dgm:prSet presAssocID="{45372156-9CDB-4080-BE3A-C636527B7337}" presName="parentText" presStyleLbl="node1" presStyleIdx="7" presStyleCnt="9">
        <dgm:presLayoutVars>
          <dgm:chMax val="0"/>
          <dgm:bulletEnabled val="1"/>
        </dgm:presLayoutVars>
      </dgm:prSet>
      <dgm:spPr/>
      <dgm:t>
        <a:bodyPr/>
        <a:lstStyle/>
        <a:p>
          <a:endParaRPr lang="es-ES"/>
        </a:p>
      </dgm:t>
    </dgm:pt>
    <dgm:pt modelId="{33D550E1-0B02-48E7-961B-D6A44395DD40}" type="pres">
      <dgm:prSet presAssocID="{45372156-9CDB-4080-BE3A-C636527B7337}" presName="negativeSpace" presStyleCnt="0"/>
      <dgm:spPr/>
    </dgm:pt>
    <dgm:pt modelId="{239E322B-FFF7-4BF4-96DB-9FB578505F73}" type="pres">
      <dgm:prSet presAssocID="{45372156-9CDB-4080-BE3A-C636527B7337}" presName="childText" presStyleLbl="conFgAcc1" presStyleIdx="7" presStyleCnt="9">
        <dgm:presLayoutVars>
          <dgm:bulletEnabled val="1"/>
        </dgm:presLayoutVars>
      </dgm:prSet>
      <dgm:spPr/>
    </dgm:pt>
    <dgm:pt modelId="{C042E0E3-1FB0-4F95-BD82-A2961956A8DD}" type="pres">
      <dgm:prSet presAssocID="{2D1C1C5C-6B3F-41A5-BA77-1BDBAC63B5C5}" presName="spaceBetweenRectangles" presStyleCnt="0"/>
      <dgm:spPr/>
    </dgm:pt>
    <dgm:pt modelId="{321F085D-4952-4C36-BB29-57D2110C91C0}" type="pres">
      <dgm:prSet presAssocID="{BF3B35D5-8550-4E84-998A-E5A2A61DEE8F}" presName="parentLin" presStyleCnt="0"/>
      <dgm:spPr/>
    </dgm:pt>
    <dgm:pt modelId="{3299D3D0-2516-499D-8B42-2DD6A63AE836}" type="pres">
      <dgm:prSet presAssocID="{BF3B35D5-8550-4E84-998A-E5A2A61DEE8F}" presName="parentLeftMargin" presStyleLbl="node1" presStyleIdx="7" presStyleCnt="9"/>
      <dgm:spPr/>
      <dgm:t>
        <a:bodyPr/>
        <a:lstStyle/>
        <a:p>
          <a:endParaRPr lang="es-ES"/>
        </a:p>
      </dgm:t>
    </dgm:pt>
    <dgm:pt modelId="{F75BCC18-2615-4D0E-847A-6124FC69D52D}" type="pres">
      <dgm:prSet presAssocID="{BF3B35D5-8550-4E84-998A-E5A2A61DEE8F}" presName="parentText" presStyleLbl="node1" presStyleIdx="8" presStyleCnt="9">
        <dgm:presLayoutVars>
          <dgm:chMax val="0"/>
          <dgm:bulletEnabled val="1"/>
        </dgm:presLayoutVars>
      </dgm:prSet>
      <dgm:spPr/>
      <dgm:t>
        <a:bodyPr/>
        <a:lstStyle/>
        <a:p>
          <a:endParaRPr lang="es-ES"/>
        </a:p>
      </dgm:t>
    </dgm:pt>
    <dgm:pt modelId="{7CE3FB80-87F6-4242-893F-A95D31F58AD2}" type="pres">
      <dgm:prSet presAssocID="{BF3B35D5-8550-4E84-998A-E5A2A61DEE8F}" presName="negativeSpace" presStyleCnt="0"/>
      <dgm:spPr/>
    </dgm:pt>
    <dgm:pt modelId="{99241B7A-E945-4D48-8901-DAFBF306EA34}" type="pres">
      <dgm:prSet presAssocID="{BF3B35D5-8550-4E84-998A-E5A2A61DEE8F}" presName="childText" presStyleLbl="conFgAcc1" presStyleIdx="8" presStyleCnt="9">
        <dgm:presLayoutVars>
          <dgm:bulletEnabled val="1"/>
        </dgm:presLayoutVars>
      </dgm:prSet>
      <dgm:spPr/>
    </dgm:pt>
  </dgm:ptLst>
  <dgm:cxnLst>
    <dgm:cxn modelId="{284E2083-E40E-41AC-A0C8-D9D7E25708C6}" type="presOf" srcId="{C475F789-4750-410E-BC80-96BA223C980A}" destId="{1CDBD71F-BDD6-48AA-8D6A-2DD68697C3DD}" srcOrd="0" destOrd="0" presId="urn:microsoft.com/office/officeart/2005/8/layout/list1"/>
    <dgm:cxn modelId="{C21A755A-5BE0-403A-917D-1F4D466DD37D}" srcId="{AA8D6413-8E86-4DE7-8C61-901111804A05}" destId="{AD147CF4-FC5A-4123-980C-FA486DA6A082}" srcOrd="6" destOrd="0" parTransId="{7BDB9FA7-461C-416A-A3DB-EC0EE01FDA24}" sibTransId="{E72886BC-5447-4B6F-A73F-2C5E8697D023}"/>
    <dgm:cxn modelId="{E5D1FA21-E5E8-494B-A3B2-67C7F93BA227}" type="presOf" srcId="{AD147CF4-FC5A-4123-980C-FA486DA6A082}" destId="{6E980FDE-8A50-40D7-990A-1AE86221D553}" srcOrd="0" destOrd="0" presId="urn:microsoft.com/office/officeart/2005/8/layout/list1"/>
    <dgm:cxn modelId="{0239A348-3851-4D9E-9D9C-7764ECD788D5}" type="presOf" srcId="{06DADA15-5832-4699-9D61-2CC066D5CB15}" destId="{993A85B6-D951-48DA-B388-4F7CB91F0276}" srcOrd="0" destOrd="0" presId="urn:microsoft.com/office/officeart/2005/8/layout/list1"/>
    <dgm:cxn modelId="{8F4D82CF-5749-4D0F-A9B0-9F261E9B19E1}" type="presOf" srcId="{FD488C59-D67A-48F9-BEDF-656BD5A9697E}" destId="{F07DAC43-ED9E-4429-A84F-D10E6B2C1113}" srcOrd="1" destOrd="0" presId="urn:microsoft.com/office/officeart/2005/8/layout/list1"/>
    <dgm:cxn modelId="{916D01EB-5859-4A2C-A629-6D32AB2712F2}" type="presOf" srcId="{17FA26D9-069C-4214-A53F-346D5DFDE242}" destId="{85B7AB13-3450-4540-B426-975F07286E7F}" srcOrd="0" destOrd="0" presId="urn:microsoft.com/office/officeart/2005/8/layout/list1"/>
    <dgm:cxn modelId="{A9725DC3-BB33-4868-8F5F-69EC28827281}" type="presOf" srcId="{E185F6E5-CE15-4EA1-90F8-D1CE7D9B4323}" destId="{D6D30F75-7144-42F6-824D-1F6BC673E443}" srcOrd="1" destOrd="0" presId="urn:microsoft.com/office/officeart/2005/8/layout/list1"/>
    <dgm:cxn modelId="{5E23488E-5E33-404C-8AE9-53FCE5B89270}" type="presOf" srcId="{BF3B35D5-8550-4E84-998A-E5A2A61DEE8F}" destId="{F75BCC18-2615-4D0E-847A-6124FC69D52D}" srcOrd="1" destOrd="0" presId="urn:microsoft.com/office/officeart/2005/8/layout/list1"/>
    <dgm:cxn modelId="{9D848B72-EEBA-4CF1-A7A9-27F0B194061E}" type="presOf" srcId="{45372156-9CDB-4080-BE3A-C636527B7337}" destId="{2B1D3660-67A9-4EF6-9F5E-487A0C482304}" srcOrd="1" destOrd="0" presId="urn:microsoft.com/office/officeart/2005/8/layout/list1"/>
    <dgm:cxn modelId="{E7C7802B-0F67-472A-A35F-22349AA2B01B}" srcId="{AA8D6413-8E86-4DE7-8C61-901111804A05}" destId="{FD488C59-D67A-48F9-BEDF-656BD5A9697E}" srcOrd="2" destOrd="0" parTransId="{29DDE4DB-A82D-4F0C-9D0E-97BEEEF4269C}" sibTransId="{F41F0863-45EC-4742-8AF8-FA7481EDAA6D}"/>
    <dgm:cxn modelId="{B781D8AE-B9AD-4C28-93F6-1999A04FCE37}" type="presOf" srcId="{AD147CF4-FC5A-4123-980C-FA486DA6A082}" destId="{BBAEE579-9D20-4FD2-871E-C9131794F83B}" srcOrd="1" destOrd="0" presId="urn:microsoft.com/office/officeart/2005/8/layout/list1"/>
    <dgm:cxn modelId="{F5A6E007-23DF-4DC9-94A6-21292C5ABEC1}" type="presOf" srcId="{06DADA15-5832-4699-9D61-2CC066D5CB15}" destId="{579E7492-C1F0-4FC9-BB37-82B4A25EA151}" srcOrd="1" destOrd="0" presId="urn:microsoft.com/office/officeart/2005/8/layout/list1"/>
    <dgm:cxn modelId="{8BE6CA81-2B4F-48AE-925A-42C3E7F8FB4F}" srcId="{AA8D6413-8E86-4DE7-8C61-901111804A05}" destId="{8F5F61A8-3299-493F-B949-B125DF395000}" srcOrd="1" destOrd="0" parTransId="{20C04C8F-E105-45FB-BF0E-B98F23921338}" sibTransId="{B6B9A280-EC49-45F6-A256-EC8BE28C44E8}"/>
    <dgm:cxn modelId="{EC5D7BCE-7169-4357-B248-E9A46BC132F1}" type="presOf" srcId="{45372156-9CDB-4080-BE3A-C636527B7337}" destId="{EFB693C8-CC87-4867-8C74-9C9E45562664}" srcOrd="0" destOrd="0" presId="urn:microsoft.com/office/officeart/2005/8/layout/list1"/>
    <dgm:cxn modelId="{FBF422F8-447F-4482-8C15-E38C45F5A9B3}" srcId="{AA8D6413-8E86-4DE7-8C61-901111804A05}" destId="{C475F789-4750-410E-BC80-96BA223C980A}" srcOrd="0" destOrd="0" parTransId="{3494B3E8-D620-496D-8C32-835F6333D62B}" sibTransId="{40CF2B97-2D33-468A-BA10-B90BE83A79F2}"/>
    <dgm:cxn modelId="{4DCC907B-C939-41B4-98EE-7EFC009214CD}" srcId="{AA8D6413-8E86-4DE7-8C61-901111804A05}" destId="{45372156-9CDB-4080-BE3A-C636527B7337}" srcOrd="7" destOrd="0" parTransId="{7596DE74-EFAD-4672-B1B0-8FE358B1ACBC}" sibTransId="{2D1C1C5C-6B3F-41A5-BA77-1BDBAC63B5C5}"/>
    <dgm:cxn modelId="{FD94E184-AED0-4654-A840-5545BD889357}" type="presOf" srcId="{17FA26D9-069C-4214-A53F-346D5DFDE242}" destId="{73527240-F411-4763-97D5-E01D34611A36}" srcOrd="1" destOrd="0" presId="urn:microsoft.com/office/officeart/2005/8/layout/list1"/>
    <dgm:cxn modelId="{00815AA3-E44E-4213-B407-31E70AEFC7CD}" type="presOf" srcId="{8F5F61A8-3299-493F-B949-B125DF395000}" destId="{4AD81F88-C215-4B63-80BC-DD4EFAF0CBD8}" srcOrd="1" destOrd="0" presId="urn:microsoft.com/office/officeart/2005/8/layout/list1"/>
    <dgm:cxn modelId="{B08244FD-B10F-4642-9990-A52E1E62BC0B}" srcId="{AA8D6413-8E86-4DE7-8C61-901111804A05}" destId="{06DADA15-5832-4699-9D61-2CC066D5CB15}" srcOrd="3" destOrd="0" parTransId="{4524A87C-E6B1-4037-8E11-6B2E41E4AE3C}" sibTransId="{C31335EC-6A51-480F-AEB0-0A8A01FB09C2}"/>
    <dgm:cxn modelId="{D0C891D5-2B5B-454A-BA5C-90F573D4B02F}" type="presOf" srcId="{FD488C59-D67A-48F9-BEDF-656BD5A9697E}" destId="{6ED40C2A-6B9C-4EBC-86A4-48B8A37E837A}" srcOrd="0" destOrd="0" presId="urn:microsoft.com/office/officeart/2005/8/layout/list1"/>
    <dgm:cxn modelId="{33C22426-4ED6-4362-A8D8-1E9CFA5F8216}" type="presOf" srcId="{BF3B35D5-8550-4E84-998A-E5A2A61DEE8F}" destId="{3299D3D0-2516-499D-8B42-2DD6A63AE836}" srcOrd="0" destOrd="0" presId="urn:microsoft.com/office/officeart/2005/8/layout/list1"/>
    <dgm:cxn modelId="{D3F2009A-E015-447D-960A-2D26D59E2C89}" srcId="{AA8D6413-8E86-4DE7-8C61-901111804A05}" destId="{17FA26D9-069C-4214-A53F-346D5DFDE242}" srcOrd="5" destOrd="0" parTransId="{97712AE1-21F9-438E-8A89-D6CD30B0632F}" sibTransId="{616CD733-F2CB-4F2A-9227-7367A5FB078D}"/>
    <dgm:cxn modelId="{740307CD-788A-460D-AE91-18C1EAC6BD43}" srcId="{AA8D6413-8E86-4DE7-8C61-901111804A05}" destId="{E185F6E5-CE15-4EA1-90F8-D1CE7D9B4323}" srcOrd="4" destOrd="0" parTransId="{4F6A9585-EA92-4BD7-BE8D-CFA8F320AFF7}" sibTransId="{A96C3B24-179F-4DB1-A2D6-9CB8A45CA57C}"/>
    <dgm:cxn modelId="{4863007B-2E90-4642-B6F8-CDEEEFEFB2DA}" type="presOf" srcId="{8F5F61A8-3299-493F-B949-B125DF395000}" destId="{0005EB45-54A5-4E87-822A-125D4E29BA49}" srcOrd="0" destOrd="0" presId="urn:microsoft.com/office/officeart/2005/8/layout/list1"/>
    <dgm:cxn modelId="{7051CBBE-65E5-43B2-B870-DEA780FC632E}" srcId="{AA8D6413-8E86-4DE7-8C61-901111804A05}" destId="{BF3B35D5-8550-4E84-998A-E5A2A61DEE8F}" srcOrd="8" destOrd="0" parTransId="{0E546D62-120D-4253-AB30-69C53B4CA209}" sibTransId="{CF7CB427-A837-47BC-BBA4-84EF46FE8E0B}"/>
    <dgm:cxn modelId="{258912D9-85BC-4C9D-88D9-E6A71851C5E4}" type="presOf" srcId="{C475F789-4750-410E-BC80-96BA223C980A}" destId="{C8ED0126-91A6-4676-BBE5-60086074F82F}" srcOrd="1" destOrd="0" presId="urn:microsoft.com/office/officeart/2005/8/layout/list1"/>
    <dgm:cxn modelId="{540EE7CB-D5F5-4528-9B39-BFEC1E8C7F8B}" type="presOf" srcId="{E185F6E5-CE15-4EA1-90F8-D1CE7D9B4323}" destId="{6360CCFD-4136-4248-A42D-478B72DD615C}" srcOrd="0" destOrd="0" presId="urn:microsoft.com/office/officeart/2005/8/layout/list1"/>
    <dgm:cxn modelId="{35E8B9C1-3E4E-4EDF-AAC3-B4019723A838}" type="presOf" srcId="{AA8D6413-8E86-4DE7-8C61-901111804A05}" destId="{DE07D873-A7F6-4A5F-9CB8-B8A8251D38C7}" srcOrd="0" destOrd="0" presId="urn:microsoft.com/office/officeart/2005/8/layout/list1"/>
    <dgm:cxn modelId="{87E6BE6D-4285-4462-AF10-C46BF4DC4482}" type="presParOf" srcId="{DE07D873-A7F6-4A5F-9CB8-B8A8251D38C7}" destId="{37210F1D-DC1C-404C-B5C4-BBE165347890}" srcOrd="0" destOrd="0" presId="urn:microsoft.com/office/officeart/2005/8/layout/list1"/>
    <dgm:cxn modelId="{72A1D397-2502-4F37-8B7B-D9364D301E34}" type="presParOf" srcId="{37210F1D-DC1C-404C-B5C4-BBE165347890}" destId="{1CDBD71F-BDD6-48AA-8D6A-2DD68697C3DD}" srcOrd="0" destOrd="0" presId="urn:microsoft.com/office/officeart/2005/8/layout/list1"/>
    <dgm:cxn modelId="{26043BDA-AEEF-434C-9093-7C6A830F9A98}" type="presParOf" srcId="{37210F1D-DC1C-404C-B5C4-BBE165347890}" destId="{C8ED0126-91A6-4676-BBE5-60086074F82F}" srcOrd="1" destOrd="0" presId="urn:microsoft.com/office/officeart/2005/8/layout/list1"/>
    <dgm:cxn modelId="{3C4373A4-2E67-45E4-8338-D8AD85AF2AAD}" type="presParOf" srcId="{DE07D873-A7F6-4A5F-9CB8-B8A8251D38C7}" destId="{E2E7E122-5E73-47D2-98BD-F098F37DDC09}" srcOrd="1" destOrd="0" presId="urn:microsoft.com/office/officeart/2005/8/layout/list1"/>
    <dgm:cxn modelId="{803D5281-3B9D-4FEC-A5C9-933755B99901}" type="presParOf" srcId="{DE07D873-A7F6-4A5F-9CB8-B8A8251D38C7}" destId="{81AE191F-A254-40F1-A2A2-5FBF81E3C964}" srcOrd="2" destOrd="0" presId="urn:microsoft.com/office/officeart/2005/8/layout/list1"/>
    <dgm:cxn modelId="{72046B20-0B0D-470D-AADF-1832695A76EC}" type="presParOf" srcId="{DE07D873-A7F6-4A5F-9CB8-B8A8251D38C7}" destId="{9956E9B1-4762-4775-A37F-72E0B6B1481D}" srcOrd="3" destOrd="0" presId="urn:microsoft.com/office/officeart/2005/8/layout/list1"/>
    <dgm:cxn modelId="{BAA39E91-2DA7-42FC-B4D6-CA584C548BED}" type="presParOf" srcId="{DE07D873-A7F6-4A5F-9CB8-B8A8251D38C7}" destId="{E853EFEB-C14C-4372-BA56-12AE281E9420}" srcOrd="4" destOrd="0" presId="urn:microsoft.com/office/officeart/2005/8/layout/list1"/>
    <dgm:cxn modelId="{3C1531E2-7EE8-4571-9312-9AE2CC8C7171}" type="presParOf" srcId="{E853EFEB-C14C-4372-BA56-12AE281E9420}" destId="{0005EB45-54A5-4E87-822A-125D4E29BA49}" srcOrd="0" destOrd="0" presId="urn:microsoft.com/office/officeart/2005/8/layout/list1"/>
    <dgm:cxn modelId="{6EE7BBB5-49CD-492C-B2AB-4C325B0560E8}" type="presParOf" srcId="{E853EFEB-C14C-4372-BA56-12AE281E9420}" destId="{4AD81F88-C215-4B63-80BC-DD4EFAF0CBD8}" srcOrd="1" destOrd="0" presId="urn:microsoft.com/office/officeart/2005/8/layout/list1"/>
    <dgm:cxn modelId="{A02D83B1-5841-4034-8580-25AAC5C603BE}" type="presParOf" srcId="{DE07D873-A7F6-4A5F-9CB8-B8A8251D38C7}" destId="{6FE896F5-5FFF-4B6C-A44A-A260B299E1CB}" srcOrd="5" destOrd="0" presId="urn:microsoft.com/office/officeart/2005/8/layout/list1"/>
    <dgm:cxn modelId="{B064E570-3827-4315-A65B-ED2697E45545}" type="presParOf" srcId="{DE07D873-A7F6-4A5F-9CB8-B8A8251D38C7}" destId="{A762A21C-1EDF-4B3E-AEBE-FDD8F2344251}" srcOrd="6" destOrd="0" presId="urn:microsoft.com/office/officeart/2005/8/layout/list1"/>
    <dgm:cxn modelId="{FF10BC5A-C449-4294-8ED0-A7D59531401E}" type="presParOf" srcId="{DE07D873-A7F6-4A5F-9CB8-B8A8251D38C7}" destId="{AB6AD531-32CF-4357-B08A-942E481E4B29}" srcOrd="7" destOrd="0" presId="urn:microsoft.com/office/officeart/2005/8/layout/list1"/>
    <dgm:cxn modelId="{B161028B-3B93-4AE3-BBA9-575515FCCD65}" type="presParOf" srcId="{DE07D873-A7F6-4A5F-9CB8-B8A8251D38C7}" destId="{73D87AEE-C957-4D03-9689-34D241FAE9C8}" srcOrd="8" destOrd="0" presId="urn:microsoft.com/office/officeart/2005/8/layout/list1"/>
    <dgm:cxn modelId="{76B49BD0-484A-4038-BBE6-1D589D4A30BA}" type="presParOf" srcId="{73D87AEE-C957-4D03-9689-34D241FAE9C8}" destId="{6ED40C2A-6B9C-4EBC-86A4-48B8A37E837A}" srcOrd="0" destOrd="0" presId="urn:microsoft.com/office/officeart/2005/8/layout/list1"/>
    <dgm:cxn modelId="{EE61AF2C-9672-4F16-9205-738672D249A7}" type="presParOf" srcId="{73D87AEE-C957-4D03-9689-34D241FAE9C8}" destId="{F07DAC43-ED9E-4429-A84F-D10E6B2C1113}" srcOrd="1" destOrd="0" presId="urn:microsoft.com/office/officeart/2005/8/layout/list1"/>
    <dgm:cxn modelId="{75B38018-4DD6-4BDA-A7E9-42EBA3B5383E}" type="presParOf" srcId="{DE07D873-A7F6-4A5F-9CB8-B8A8251D38C7}" destId="{688DCFF0-FD43-4773-921B-6AEF9B65F6C8}" srcOrd="9" destOrd="0" presId="urn:microsoft.com/office/officeart/2005/8/layout/list1"/>
    <dgm:cxn modelId="{C83E491B-AF1E-4B8E-ADA0-5A1EFB47950E}" type="presParOf" srcId="{DE07D873-A7F6-4A5F-9CB8-B8A8251D38C7}" destId="{23E668D9-EF06-4F57-9117-D49B6BE6CDF2}" srcOrd="10" destOrd="0" presId="urn:microsoft.com/office/officeart/2005/8/layout/list1"/>
    <dgm:cxn modelId="{D858B923-490D-4B30-A38B-6C1DBFC59D5E}" type="presParOf" srcId="{DE07D873-A7F6-4A5F-9CB8-B8A8251D38C7}" destId="{D4571907-9CB5-4C56-B815-E87D5F2904D8}" srcOrd="11" destOrd="0" presId="urn:microsoft.com/office/officeart/2005/8/layout/list1"/>
    <dgm:cxn modelId="{F66FAB7F-55D7-420F-9758-D91EC3758D9C}" type="presParOf" srcId="{DE07D873-A7F6-4A5F-9CB8-B8A8251D38C7}" destId="{32CB38AB-3267-46A5-8227-24963A1CB0BB}" srcOrd="12" destOrd="0" presId="urn:microsoft.com/office/officeart/2005/8/layout/list1"/>
    <dgm:cxn modelId="{D8ADD3FD-4E84-4D4F-9DE1-3C51549D8022}" type="presParOf" srcId="{32CB38AB-3267-46A5-8227-24963A1CB0BB}" destId="{993A85B6-D951-48DA-B388-4F7CB91F0276}" srcOrd="0" destOrd="0" presId="urn:microsoft.com/office/officeart/2005/8/layout/list1"/>
    <dgm:cxn modelId="{2D4D19F1-EFE0-4C18-B2B2-A162458219D7}" type="presParOf" srcId="{32CB38AB-3267-46A5-8227-24963A1CB0BB}" destId="{579E7492-C1F0-4FC9-BB37-82B4A25EA151}" srcOrd="1" destOrd="0" presId="urn:microsoft.com/office/officeart/2005/8/layout/list1"/>
    <dgm:cxn modelId="{B0A3568B-28A6-46D0-A836-95335772AA78}" type="presParOf" srcId="{DE07D873-A7F6-4A5F-9CB8-B8A8251D38C7}" destId="{CA89B587-95E5-4132-A633-59FA89B25C7C}" srcOrd="13" destOrd="0" presId="urn:microsoft.com/office/officeart/2005/8/layout/list1"/>
    <dgm:cxn modelId="{C553BE13-5432-45E9-BF70-5608E7190685}" type="presParOf" srcId="{DE07D873-A7F6-4A5F-9CB8-B8A8251D38C7}" destId="{A6E032E0-2662-4AA2-8907-F57F96AC2A1B}" srcOrd="14" destOrd="0" presId="urn:microsoft.com/office/officeart/2005/8/layout/list1"/>
    <dgm:cxn modelId="{B573818A-50DA-435F-919D-1D1A09DEFAC3}" type="presParOf" srcId="{DE07D873-A7F6-4A5F-9CB8-B8A8251D38C7}" destId="{432735ED-F96B-4ED9-AEE3-C1D8F4E6E5A2}" srcOrd="15" destOrd="0" presId="urn:microsoft.com/office/officeart/2005/8/layout/list1"/>
    <dgm:cxn modelId="{2DAF4087-79E5-4B24-B427-68700DAF67BB}" type="presParOf" srcId="{DE07D873-A7F6-4A5F-9CB8-B8A8251D38C7}" destId="{6B095C1B-BBA8-42F2-94AB-8F107E4FB998}" srcOrd="16" destOrd="0" presId="urn:microsoft.com/office/officeart/2005/8/layout/list1"/>
    <dgm:cxn modelId="{D20910AB-E288-48CD-85AB-FFD7F4B84406}" type="presParOf" srcId="{6B095C1B-BBA8-42F2-94AB-8F107E4FB998}" destId="{6360CCFD-4136-4248-A42D-478B72DD615C}" srcOrd="0" destOrd="0" presId="urn:microsoft.com/office/officeart/2005/8/layout/list1"/>
    <dgm:cxn modelId="{3AD68386-B7F5-4545-9B2A-3BC4563FE5C3}" type="presParOf" srcId="{6B095C1B-BBA8-42F2-94AB-8F107E4FB998}" destId="{D6D30F75-7144-42F6-824D-1F6BC673E443}" srcOrd="1" destOrd="0" presId="urn:microsoft.com/office/officeart/2005/8/layout/list1"/>
    <dgm:cxn modelId="{51431582-B79D-4C12-A20E-592E31AB54FA}" type="presParOf" srcId="{DE07D873-A7F6-4A5F-9CB8-B8A8251D38C7}" destId="{D519E31A-3C58-4001-A57D-B3F6FE651875}" srcOrd="17" destOrd="0" presId="urn:microsoft.com/office/officeart/2005/8/layout/list1"/>
    <dgm:cxn modelId="{8BC415C4-FE89-41C8-86DB-2B53625C73B7}" type="presParOf" srcId="{DE07D873-A7F6-4A5F-9CB8-B8A8251D38C7}" destId="{626554BE-0188-4A37-89F3-03CC7B2A66EF}" srcOrd="18" destOrd="0" presId="urn:microsoft.com/office/officeart/2005/8/layout/list1"/>
    <dgm:cxn modelId="{93D92924-6C42-4ED4-9F8D-EE9F91D1F61C}" type="presParOf" srcId="{DE07D873-A7F6-4A5F-9CB8-B8A8251D38C7}" destId="{6CD1A308-0A54-4F80-A2AF-BC848059228C}" srcOrd="19" destOrd="0" presId="urn:microsoft.com/office/officeart/2005/8/layout/list1"/>
    <dgm:cxn modelId="{1DEB931F-BE7E-4752-A602-F102F377A0A0}" type="presParOf" srcId="{DE07D873-A7F6-4A5F-9CB8-B8A8251D38C7}" destId="{6576F3C9-DF6A-43A9-B3FE-AFD65E6A9661}" srcOrd="20" destOrd="0" presId="urn:microsoft.com/office/officeart/2005/8/layout/list1"/>
    <dgm:cxn modelId="{45803AA2-506E-4228-97D7-AF0ADA96A076}" type="presParOf" srcId="{6576F3C9-DF6A-43A9-B3FE-AFD65E6A9661}" destId="{85B7AB13-3450-4540-B426-975F07286E7F}" srcOrd="0" destOrd="0" presId="urn:microsoft.com/office/officeart/2005/8/layout/list1"/>
    <dgm:cxn modelId="{A9B0735D-E020-4BCA-9173-601D8BC4C54D}" type="presParOf" srcId="{6576F3C9-DF6A-43A9-B3FE-AFD65E6A9661}" destId="{73527240-F411-4763-97D5-E01D34611A36}" srcOrd="1" destOrd="0" presId="urn:microsoft.com/office/officeart/2005/8/layout/list1"/>
    <dgm:cxn modelId="{EB5823D0-8AAB-4D02-A26F-A16327D6284F}" type="presParOf" srcId="{DE07D873-A7F6-4A5F-9CB8-B8A8251D38C7}" destId="{EB7C9292-3FDA-4C01-A265-3B49545CBD3B}" srcOrd="21" destOrd="0" presId="urn:microsoft.com/office/officeart/2005/8/layout/list1"/>
    <dgm:cxn modelId="{7F9018A3-FEE6-498A-9197-19B1FFE6612B}" type="presParOf" srcId="{DE07D873-A7F6-4A5F-9CB8-B8A8251D38C7}" destId="{73203EBF-9E0C-420D-AF6F-61006E1823A3}" srcOrd="22" destOrd="0" presId="urn:microsoft.com/office/officeart/2005/8/layout/list1"/>
    <dgm:cxn modelId="{AB2209D3-5A69-4B0C-9E5E-E7B981783B52}" type="presParOf" srcId="{DE07D873-A7F6-4A5F-9CB8-B8A8251D38C7}" destId="{F70E3805-FBFD-4CC7-8708-793CB3E20EDD}" srcOrd="23" destOrd="0" presId="urn:microsoft.com/office/officeart/2005/8/layout/list1"/>
    <dgm:cxn modelId="{EF304615-54C1-4E07-8BFC-912989E868C7}" type="presParOf" srcId="{DE07D873-A7F6-4A5F-9CB8-B8A8251D38C7}" destId="{70BD4638-D7A3-403A-8E03-A6CDE44CF5F7}" srcOrd="24" destOrd="0" presId="urn:microsoft.com/office/officeart/2005/8/layout/list1"/>
    <dgm:cxn modelId="{37B10484-D5A3-42EC-A964-8D279E173B4E}" type="presParOf" srcId="{70BD4638-D7A3-403A-8E03-A6CDE44CF5F7}" destId="{6E980FDE-8A50-40D7-990A-1AE86221D553}" srcOrd="0" destOrd="0" presId="urn:microsoft.com/office/officeart/2005/8/layout/list1"/>
    <dgm:cxn modelId="{5E4207CA-5933-48D4-8F11-ABA2DBB0532B}" type="presParOf" srcId="{70BD4638-D7A3-403A-8E03-A6CDE44CF5F7}" destId="{BBAEE579-9D20-4FD2-871E-C9131794F83B}" srcOrd="1" destOrd="0" presId="urn:microsoft.com/office/officeart/2005/8/layout/list1"/>
    <dgm:cxn modelId="{EA8B9C98-B35C-467F-9128-C11A2DA3A013}" type="presParOf" srcId="{DE07D873-A7F6-4A5F-9CB8-B8A8251D38C7}" destId="{C135A94E-B119-4997-B1E3-96641F4B365E}" srcOrd="25" destOrd="0" presId="urn:microsoft.com/office/officeart/2005/8/layout/list1"/>
    <dgm:cxn modelId="{57ED719A-E9EE-49FF-9EBE-BF218DCE3CCE}" type="presParOf" srcId="{DE07D873-A7F6-4A5F-9CB8-B8A8251D38C7}" destId="{AA88A851-9FE5-4F63-9AA2-7840AD9564B1}" srcOrd="26" destOrd="0" presId="urn:microsoft.com/office/officeart/2005/8/layout/list1"/>
    <dgm:cxn modelId="{16AEA417-FAF7-43F5-928A-5DD2289A902E}" type="presParOf" srcId="{DE07D873-A7F6-4A5F-9CB8-B8A8251D38C7}" destId="{E1FF9770-5773-4B09-A1B7-6766B54BBABB}" srcOrd="27" destOrd="0" presId="urn:microsoft.com/office/officeart/2005/8/layout/list1"/>
    <dgm:cxn modelId="{BADB0C10-8DFD-452B-98BD-0421C29638F9}" type="presParOf" srcId="{DE07D873-A7F6-4A5F-9CB8-B8A8251D38C7}" destId="{BF59DFA5-FA4F-4FFA-975D-0E2425D7BC31}" srcOrd="28" destOrd="0" presId="urn:microsoft.com/office/officeart/2005/8/layout/list1"/>
    <dgm:cxn modelId="{4A94B2B0-3FE1-4ADD-A149-42A3A1E83DCF}" type="presParOf" srcId="{BF59DFA5-FA4F-4FFA-975D-0E2425D7BC31}" destId="{EFB693C8-CC87-4867-8C74-9C9E45562664}" srcOrd="0" destOrd="0" presId="urn:microsoft.com/office/officeart/2005/8/layout/list1"/>
    <dgm:cxn modelId="{865F675F-E0E7-40D2-8BE6-E37F813D6CDB}" type="presParOf" srcId="{BF59DFA5-FA4F-4FFA-975D-0E2425D7BC31}" destId="{2B1D3660-67A9-4EF6-9F5E-487A0C482304}" srcOrd="1" destOrd="0" presId="urn:microsoft.com/office/officeart/2005/8/layout/list1"/>
    <dgm:cxn modelId="{CD982A19-0C53-4237-933B-8B42219761AF}" type="presParOf" srcId="{DE07D873-A7F6-4A5F-9CB8-B8A8251D38C7}" destId="{33D550E1-0B02-48E7-961B-D6A44395DD40}" srcOrd="29" destOrd="0" presId="urn:microsoft.com/office/officeart/2005/8/layout/list1"/>
    <dgm:cxn modelId="{89E280D5-B8ED-49FC-B019-925B78F571ED}" type="presParOf" srcId="{DE07D873-A7F6-4A5F-9CB8-B8A8251D38C7}" destId="{239E322B-FFF7-4BF4-96DB-9FB578505F73}" srcOrd="30" destOrd="0" presId="urn:microsoft.com/office/officeart/2005/8/layout/list1"/>
    <dgm:cxn modelId="{7627F0F1-AD08-4EC0-8C59-D44546AAC96C}" type="presParOf" srcId="{DE07D873-A7F6-4A5F-9CB8-B8A8251D38C7}" destId="{C042E0E3-1FB0-4F95-BD82-A2961956A8DD}" srcOrd="31" destOrd="0" presId="urn:microsoft.com/office/officeart/2005/8/layout/list1"/>
    <dgm:cxn modelId="{1C6E9935-E86D-4880-BB14-E93B8E3F8975}" type="presParOf" srcId="{DE07D873-A7F6-4A5F-9CB8-B8A8251D38C7}" destId="{321F085D-4952-4C36-BB29-57D2110C91C0}" srcOrd="32" destOrd="0" presId="urn:microsoft.com/office/officeart/2005/8/layout/list1"/>
    <dgm:cxn modelId="{BD2179CB-9FDE-47C7-BF21-562088FADBB3}" type="presParOf" srcId="{321F085D-4952-4C36-BB29-57D2110C91C0}" destId="{3299D3D0-2516-499D-8B42-2DD6A63AE836}" srcOrd="0" destOrd="0" presId="urn:microsoft.com/office/officeart/2005/8/layout/list1"/>
    <dgm:cxn modelId="{6B7F27AC-8B2F-45B3-BC91-E97D2D423EC7}" type="presParOf" srcId="{321F085D-4952-4C36-BB29-57D2110C91C0}" destId="{F75BCC18-2615-4D0E-847A-6124FC69D52D}" srcOrd="1" destOrd="0" presId="urn:microsoft.com/office/officeart/2005/8/layout/list1"/>
    <dgm:cxn modelId="{0E8F96DF-FC61-4C98-9B9D-24D705BA4A38}" type="presParOf" srcId="{DE07D873-A7F6-4A5F-9CB8-B8A8251D38C7}" destId="{7CE3FB80-87F6-4242-893F-A95D31F58AD2}" srcOrd="33" destOrd="0" presId="urn:microsoft.com/office/officeart/2005/8/layout/list1"/>
    <dgm:cxn modelId="{6EA2C64C-76ED-4FA4-980B-699261F9A2E3}" type="presParOf" srcId="{DE07D873-A7F6-4A5F-9CB8-B8A8251D38C7}" destId="{99241B7A-E945-4D48-8901-DAFBF306EA34}"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89554-0BE2-44C5-8E58-7E3C40384AB3}">
      <dsp:nvSpPr>
        <dsp:cNvPr id="0" name=""/>
        <dsp:cNvSpPr/>
      </dsp:nvSpPr>
      <dsp:spPr>
        <a:xfrm>
          <a:off x="0" y="126999"/>
          <a:ext cx="6096000" cy="381000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83D22-3099-42E8-B26A-2BBF0019AF16}">
      <dsp:nvSpPr>
        <dsp:cNvPr id="0" name=""/>
        <dsp:cNvSpPr/>
      </dsp:nvSpPr>
      <dsp:spPr>
        <a:xfrm>
          <a:off x="774192" y="2756661"/>
          <a:ext cx="158496" cy="15849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CA00F-7FB0-4800-B74E-F2D63A5997C5}">
      <dsp:nvSpPr>
        <dsp:cNvPr id="0" name=""/>
        <dsp:cNvSpPr/>
      </dsp:nvSpPr>
      <dsp:spPr>
        <a:xfrm>
          <a:off x="216021"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111250">
            <a:lnSpc>
              <a:spcPct val="90000"/>
            </a:lnSpc>
            <a:spcBef>
              <a:spcPct val="0"/>
            </a:spcBef>
            <a:spcAft>
              <a:spcPct val="35000"/>
            </a:spcAft>
          </a:pPr>
          <a:r>
            <a:rPr lang="es-ES" sz="2500" kern="1200" dirty="0">
              <a:latin typeface="Corbel" panose="020B0503020204020204" pitchFamily="34" charset="0"/>
            </a:rPr>
            <a:t>Principios de marzo: -5%</a:t>
          </a:r>
        </a:p>
      </dsp:txBody>
      <dsp:txXfrm>
        <a:off x="216021" y="2835910"/>
        <a:ext cx="1420368" cy="1101090"/>
      </dsp:txXfrm>
    </dsp:sp>
    <dsp:sp modelId="{5B5D7D35-62F4-4804-BA15-BDB9758F5B09}">
      <dsp:nvSpPr>
        <dsp:cNvPr id="0" name=""/>
        <dsp:cNvSpPr/>
      </dsp:nvSpPr>
      <dsp:spPr>
        <a:xfrm>
          <a:off x="2173224" y="1721103"/>
          <a:ext cx="286512" cy="286512"/>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CEFE6-46C0-4A79-931E-FCF1733547C7}">
      <dsp:nvSpPr>
        <dsp:cNvPr id="0" name=""/>
        <dsp:cNvSpPr/>
      </dsp:nvSpPr>
      <dsp:spPr>
        <a:xfrm>
          <a:off x="1656180" y="1991350"/>
          <a:ext cx="196890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1111250">
            <a:lnSpc>
              <a:spcPct val="90000"/>
            </a:lnSpc>
            <a:spcBef>
              <a:spcPct val="0"/>
            </a:spcBef>
            <a:spcAft>
              <a:spcPct val="35000"/>
            </a:spcAft>
          </a:pPr>
          <a:r>
            <a:rPr lang="es-ES" sz="2500" kern="1200" dirty="0">
              <a:latin typeface="Corbel" panose="020B0503020204020204" pitchFamily="34" charset="0"/>
            </a:rPr>
            <a:t>Mitad de marzo: -60%</a:t>
          </a:r>
        </a:p>
      </dsp:txBody>
      <dsp:txXfrm>
        <a:off x="1656180" y="1991350"/>
        <a:ext cx="1968900" cy="2072640"/>
      </dsp:txXfrm>
    </dsp:sp>
    <dsp:sp modelId="{4724E052-2269-49FD-9239-10AB0B6BD0D3}">
      <dsp:nvSpPr>
        <dsp:cNvPr id="0" name=""/>
        <dsp:cNvSpPr/>
      </dsp:nvSpPr>
      <dsp:spPr>
        <a:xfrm>
          <a:off x="3855720" y="1090929"/>
          <a:ext cx="396240" cy="396240"/>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EDA97-270F-4932-818C-8B45210C652D}">
      <dsp:nvSpPr>
        <dsp:cNvPr id="0" name=""/>
        <dsp:cNvSpPr/>
      </dsp:nvSpPr>
      <dsp:spPr>
        <a:xfrm>
          <a:off x="3738072" y="1639823"/>
          <a:ext cx="2094575" cy="167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600200">
            <a:lnSpc>
              <a:spcPct val="90000"/>
            </a:lnSpc>
            <a:spcBef>
              <a:spcPct val="0"/>
            </a:spcBef>
            <a:spcAft>
              <a:spcPct val="35000"/>
            </a:spcAft>
          </a:pPr>
          <a:r>
            <a:rPr lang="es-ES" sz="3600" kern="1200" dirty="0">
              <a:latin typeface="Corbel" panose="020B0503020204020204" pitchFamily="34" charset="0"/>
            </a:rPr>
            <a:t>Principios de abril: </a:t>
          </a:r>
        </a:p>
        <a:p>
          <a:pPr lvl="0" algn="l" defTabSz="1600200">
            <a:lnSpc>
              <a:spcPct val="90000"/>
            </a:lnSpc>
            <a:spcBef>
              <a:spcPct val="0"/>
            </a:spcBef>
            <a:spcAft>
              <a:spcPct val="35000"/>
            </a:spcAft>
          </a:pPr>
          <a:r>
            <a:rPr lang="es-ES" sz="3600" kern="1200" dirty="0">
              <a:latin typeface="Corbel" panose="020B0503020204020204" pitchFamily="34" charset="0"/>
            </a:rPr>
            <a:t>- 96%</a:t>
          </a:r>
        </a:p>
      </dsp:txBody>
      <dsp:txXfrm>
        <a:off x="3738072" y="1639823"/>
        <a:ext cx="2094575" cy="16725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E191F-A254-40F1-A2A2-5FBF81E3C964}">
      <dsp:nvSpPr>
        <dsp:cNvPr id="0" name=""/>
        <dsp:cNvSpPr/>
      </dsp:nvSpPr>
      <dsp:spPr>
        <a:xfrm>
          <a:off x="0" y="253850"/>
          <a:ext cx="6120680" cy="2205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08280" rIns="475033" bIns="71120" numCol="1" spcCol="1270" anchor="t" anchorCtr="0">
          <a:noAutofit/>
        </a:bodyPr>
        <a:lstStyle/>
        <a:p>
          <a:pPr marL="57150" lvl="1" indent="-57150" algn="l" defTabSz="444500">
            <a:lnSpc>
              <a:spcPct val="90000"/>
            </a:lnSpc>
            <a:spcBef>
              <a:spcPct val="0"/>
            </a:spcBef>
            <a:spcAft>
              <a:spcPct val="15000"/>
            </a:spcAft>
            <a:buChar char="••"/>
          </a:pPr>
          <a:r>
            <a:rPr lang="es-ES" sz="1000" b="0" i="0" u="none" kern="1200" dirty="0" smtClean="0"/>
            <a:t>Acciones B2B</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smtClean="0"/>
            <a:t>Acciones promocionales dirigidas al mercado de golf y de lujo</a:t>
          </a:r>
          <a:endParaRPr lang="es-ES" sz="1000" kern="1200"/>
        </a:p>
        <a:p>
          <a:pPr marL="57150" lvl="1" indent="-57150" algn="l" defTabSz="444500">
            <a:lnSpc>
              <a:spcPct val="90000"/>
            </a:lnSpc>
            <a:spcBef>
              <a:spcPct val="0"/>
            </a:spcBef>
            <a:spcAft>
              <a:spcPct val="15000"/>
            </a:spcAft>
            <a:buChar char="••"/>
          </a:pPr>
          <a:r>
            <a:rPr lang="es-ES" sz="1000" b="0" i="0" u="none" kern="1200" smtClean="0"/>
            <a:t>Campaña con lema "Celebrate Life/ Celebrar la vida con nostros!"</a:t>
          </a:r>
          <a:endParaRPr lang="es-ES" sz="1000" kern="1200"/>
        </a:p>
        <a:p>
          <a:pPr marL="57150" lvl="1" indent="-57150" algn="l" defTabSz="444500">
            <a:lnSpc>
              <a:spcPct val="90000"/>
            </a:lnSpc>
            <a:spcBef>
              <a:spcPct val="0"/>
            </a:spcBef>
            <a:spcAft>
              <a:spcPct val="15000"/>
            </a:spcAft>
            <a:buChar char="••"/>
          </a:pPr>
          <a:r>
            <a:rPr lang="es-ES" sz="1000" b="0" i="0" u="none" kern="1200" smtClean="0"/>
            <a:t>Campañas enfocadas a actividades de turismo de interior</a:t>
          </a:r>
          <a:endParaRPr lang="es-ES" sz="1000" kern="1200"/>
        </a:p>
        <a:p>
          <a:pPr marL="57150" lvl="1" indent="-57150" algn="l" defTabSz="444500">
            <a:lnSpc>
              <a:spcPct val="90000"/>
            </a:lnSpc>
            <a:spcBef>
              <a:spcPct val="0"/>
            </a:spcBef>
            <a:spcAft>
              <a:spcPct val="15000"/>
            </a:spcAft>
            <a:buChar char="••"/>
          </a:pPr>
          <a:r>
            <a:rPr lang="es-ES" sz="1000" b="0" i="0" u="none" kern="1200" smtClean="0"/>
            <a:t>Diseño de campañas de promoción gradual: nacional, mercados europeos próximos, …</a:t>
          </a:r>
          <a:endParaRPr lang="es-ES" sz="1000" kern="1200"/>
        </a:p>
        <a:p>
          <a:pPr marL="57150" lvl="1" indent="-57150" algn="l" defTabSz="444500">
            <a:lnSpc>
              <a:spcPct val="90000"/>
            </a:lnSpc>
            <a:spcBef>
              <a:spcPct val="0"/>
            </a:spcBef>
            <a:spcAft>
              <a:spcPct val="15000"/>
            </a:spcAft>
            <a:buChar char="••"/>
          </a:pPr>
          <a:r>
            <a:rPr lang="es-ES" sz="1000" b="0" i="0" u="none" kern="1200" smtClean="0"/>
            <a:t>Promoción del destino como Cycling Friendly</a:t>
          </a:r>
          <a:endParaRPr lang="es-ES" sz="1000" kern="1200"/>
        </a:p>
        <a:p>
          <a:pPr marL="57150" lvl="1" indent="-57150" algn="l" defTabSz="444500">
            <a:lnSpc>
              <a:spcPct val="90000"/>
            </a:lnSpc>
            <a:spcBef>
              <a:spcPct val="0"/>
            </a:spcBef>
            <a:spcAft>
              <a:spcPct val="15000"/>
            </a:spcAft>
            <a:buChar char="••"/>
          </a:pPr>
          <a:r>
            <a:rPr lang="es-ES" sz="1000" b="0" i="0" u="none" kern="1200" dirty="0" smtClean="0"/>
            <a:t>Respuesta inmediata con una campaña potente de promoción, fundamentalmente en redes sociales en el mercado nacional</a:t>
          </a:r>
          <a:endParaRPr lang="es-ES" sz="1000" kern="1200" dirty="0"/>
        </a:p>
        <a:p>
          <a:pPr marL="57150" lvl="1" indent="-57150" algn="l" defTabSz="444500">
            <a:lnSpc>
              <a:spcPct val="90000"/>
            </a:lnSpc>
            <a:spcBef>
              <a:spcPct val="0"/>
            </a:spcBef>
            <a:spcAft>
              <a:spcPct val="15000"/>
            </a:spcAft>
            <a:buChar char="••"/>
          </a:pPr>
          <a:r>
            <a:rPr lang="es-ES" sz="1000" b="0" i="0" u="none" kern="1200" smtClean="0"/>
            <a:t>Viajes de familiarización agentes y medios con el objetivo "vuelta a la normalidad"</a:t>
          </a:r>
          <a:endParaRPr lang="es-ES" sz="1000" kern="1200"/>
        </a:p>
        <a:p>
          <a:pPr marL="57150" lvl="1" indent="-57150" algn="l" defTabSz="444500">
            <a:lnSpc>
              <a:spcPct val="90000"/>
            </a:lnSpc>
            <a:spcBef>
              <a:spcPct val="0"/>
            </a:spcBef>
            <a:spcAft>
              <a:spcPct val="15000"/>
            </a:spcAft>
            <a:buChar char="••"/>
          </a:pPr>
          <a:r>
            <a:rPr lang="es-ES" sz="1000" b="0" i="0" u="none" kern="1200" smtClean="0"/>
            <a:t>Promoción de bonos o similar </a:t>
          </a:r>
          <a:endParaRPr lang="es-ES" sz="1000" kern="1200"/>
        </a:p>
        <a:p>
          <a:pPr marL="57150" lvl="1" indent="-57150" algn="l" defTabSz="444500">
            <a:lnSpc>
              <a:spcPct val="90000"/>
            </a:lnSpc>
            <a:spcBef>
              <a:spcPct val="0"/>
            </a:spcBef>
            <a:spcAft>
              <a:spcPct val="15000"/>
            </a:spcAft>
            <a:buChar char="••"/>
          </a:pPr>
          <a:r>
            <a:rPr lang="es-ES" sz="1000" b="0" i="0" u="none" kern="1200" smtClean="0"/>
            <a:t>Puerta a puerta en principales mercados emisores internacionales</a:t>
          </a:r>
          <a:endParaRPr lang="es-ES" sz="1000" kern="1200"/>
        </a:p>
        <a:p>
          <a:pPr marL="57150" lvl="1" indent="-57150" algn="l" defTabSz="444500">
            <a:lnSpc>
              <a:spcPct val="90000"/>
            </a:lnSpc>
            <a:spcBef>
              <a:spcPct val="0"/>
            </a:spcBef>
            <a:spcAft>
              <a:spcPct val="15000"/>
            </a:spcAft>
            <a:buChar char="••"/>
          </a:pPr>
          <a:r>
            <a:rPr lang="es-ES" sz="1000" b="0" i="0" u="none" kern="1200" smtClean="0"/>
            <a:t>Planes similares al del Imserso para este mismo verano, por ejemplo, para el personal sanitario</a:t>
          </a:r>
          <a:endParaRPr lang="es-ES" sz="1000" kern="1200"/>
        </a:p>
      </dsp:txBody>
      <dsp:txXfrm>
        <a:off x="0" y="253850"/>
        <a:ext cx="6120680" cy="2205000"/>
      </dsp:txXfrm>
    </dsp:sp>
    <dsp:sp modelId="{C8ED0126-91A6-4676-BBE5-60086074F82F}">
      <dsp:nvSpPr>
        <dsp:cNvPr id="0" name=""/>
        <dsp:cNvSpPr/>
      </dsp:nvSpPr>
      <dsp:spPr>
        <a:xfrm>
          <a:off x="306034" y="106250"/>
          <a:ext cx="4284476"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0" i="0" u="none" kern="1200" dirty="0">
              <a:latin typeface="Corbel" panose="020B0503020204020204" pitchFamily="34" charset="0"/>
            </a:rPr>
            <a:t>Acciones de promoción</a:t>
          </a:r>
          <a:endParaRPr lang="es-ES" sz="1600" b="1" kern="1200" dirty="0">
            <a:latin typeface="Corbel" panose="020B0503020204020204" pitchFamily="34" charset="0"/>
          </a:endParaRPr>
        </a:p>
      </dsp:txBody>
      <dsp:txXfrm>
        <a:off x="320444" y="120660"/>
        <a:ext cx="4255656" cy="266380"/>
      </dsp:txXfrm>
    </dsp:sp>
    <dsp:sp modelId="{84C0EAAE-705F-4EBF-A51E-7C9CD52F55F4}">
      <dsp:nvSpPr>
        <dsp:cNvPr id="0" name=""/>
        <dsp:cNvSpPr/>
      </dsp:nvSpPr>
      <dsp:spPr>
        <a:xfrm>
          <a:off x="0" y="2660451"/>
          <a:ext cx="6120680" cy="14175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08280" rIns="475033" bIns="71120" numCol="1" spcCol="1270" anchor="t" anchorCtr="0">
          <a:noAutofit/>
        </a:bodyPr>
        <a:lstStyle/>
        <a:p>
          <a:pPr marL="57150" lvl="1" indent="-57150" algn="l" defTabSz="444500">
            <a:lnSpc>
              <a:spcPct val="90000"/>
            </a:lnSpc>
            <a:spcBef>
              <a:spcPct val="0"/>
            </a:spcBef>
            <a:spcAft>
              <a:spcPct val="15000"/>
            </a:spcAft>
            <a:buChar char="••"/>
          </a:pPr>
          <a:r>
            <a:rPr lang="es-ES" sz="1000" b="0" i="0" u="none" kern="1200" dirty="0" smtClean="0"/>
            <a:t>Aplazamiento de pago de las cuotas de la </a:t>
          </a:r>
          <a:r>
            <a:rPr lang="es-ES" sz="1000" b="0" i="0" u="none" kern="1200" dirty="0" smtClean="0"/>
            <a:t>Seguridad Social</a:t>
          </a:r>
          <a:r>
            <a:rPr lang="es-ES" sz="1000" b="0" i="0" u="none" kern="1200" dirty="0" smtClean="0"/>
            <a:t>, sin coste </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smtClean="0"/>
            <a:t>Aplazamiento en la liquidación y pago del IVA </a:t>
          </a:r>
          <a:endParaRPr lang="es-ES" sz="1000" kern="1200"/>
        </a:p>
        <a:p>
          <a:pPr marL="57150" lvl="1" indent="-57150" algn="l" defTabSz="444500">
            <a:lnSpc>
              <a:spcPct val="90000"/>
            </a:lnSpc>
            <a:spcBef>
              <a:spcPct val="0"/>
            </a:spcBef>
            <a:spcAft>
              <a:spcPct val="15000"/>
            </a:spcAft>
            <a:buChar char="••"/>
          </a:pPr>
          <a:r>
            <a:rPr lang="es-ES" sz="1000" b="0" i="0" u="none" kern="1200" smtClean="0"/>
            <a:t>Creación de instrumentos financieros para facilitar la liquidez empresarial</a:t>
          </a:r>
          <a:endParaRPr lang="es-ES" sz="1000" kern="1200"/>
        </a:p>
        <a:p>
          <a:pPr marL="57150" lvl="1" indent="-57150" algn="l" defTabSz="444500">
            <a:lnSpc>
              <a:spcPct val="90000"/>
            </a:lnSpc>
            <a:spcBef>
              <a:spcPct val="0"/>
            </a:spcBef>
            <a:spcAft>
              <a:spcPct val="15000"/>
            </a:spcAft>
            <a:buChar char="••"/>
          </a:pPr>
          <a:r>
            <a:rPr lang="es-ES" sz="1000" b="0" i="0" u="none" kern="1200" smtClean="0"/>
            <a:t>Diferimiento de los pagos fraccionados del Impuesto de Sociedades </a:t>
          </a:r>
          <a:endParaRPr lang="es-ES" sz="1000" kern="1200"/>
        </a:p>
        <a:p>
          <a:pPr marL="57150" lvl="1" indent="-57150" algn="l" defTabSz="444500">
            <a:lnSpc>
              <a:spcPct val="90000"/>
            </a:lnSpc>
            <a:spcBef>
              <a:spcPct val="0"/>
            </a:spcBef>
            <a:spcAft>
              <a:spcPct val="15000"/>
            </a:spcAft>
            <a:buChar char="••"/>
          </a:pPr>
          <a:r>
            <a:rPr lang="es-ES" sz="1000" b="0" i="0" u="none" kern="1200" smtClean="0"/>
            <a:t>Garantizar una línea específica de apoyo público para subsectores turísticos </a:t>
          </a:r>
          <a:endParaRPr lang="es-ES" sz="1000" kern="1200"/>
        </a:p>
        <a:p>
          <a:pPr marL="57150" lvl="1" indent="-57150" algn="l" defTabSz="444500">
            <a:lnSpc>
              <a:spcPct val="90000"/>
            </a:lnSpc>
            <a:spcBef>
              <a:spcPct val="0"/>
            </a:spcBef>
            <a:spcAft>
              <a:spcPct val="15000"/>
            </a:spcAft>
            <a:buChar char="••"/>
          </a:pPr>
          <a:r>
            <a:rPr lang="es-ES" sz="1000" b="0" i="0" u="none" kern="1200" smtClean="0"/>
            <a:t>Incluir al turismo en las medidas excepcionales de apoyo a las empresas</a:t>
          </a:r>
          <a:endParaRPr lang="es-ES" sz="1000" kern="1200"/>
        </a:p>
        <a:p>
          <a:pPr marL="57150" lvl="1" indent="-57150" algn="l" defTabSz="444500">
            <a:lnSpc>
              <a:spcPct val="90000"/>
            </a:lnSpc>
            <a:spcBef>
              <a:spcPct val="0"/>
            </a:spcBef>
            <a:spcAft>
              <a:spcPct val="15000"/>
            </a:spcAft>
            <a:buChar char="••"/>
          </a:pPr>
          <a:r>
            <a:rPr lang="es-ES" sz="1000" b="0" i="0" u="none" kern="1200" smtClean="0"/>
            <a:t>Incorporar en la legislación la posibilidad de sustitución de reservas por bonos canjeables</a:t>
          </a:r>
          <a:endParaRPr lang="es-ES" sz="1000" kern="1200"/>
        </a:p>
      </dsp:txBody>
      <dsp:txXfrm>
        <a:off x="0" y="2660451"/>
        <a:ext cx="6120680" cy="1417500"/>
      </dsp:txXfrm>
    </dsp:sp>
    <dsp:sp modelId="{06DA0FF1-DF3C-49E4-9A8C-6A292B20D686}">
      <dsp:nvSpPr>
        <dsp:cNvPr id="0" name=""/>
        <dsp:cNvSpPr/>
      </dsp:nvSpPr>
      <dsp:spPr>
        <a:xfrm>
          <a:off x="306034" y="2512850"/>
          <a:ext cx="4284476" cy="2952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444500">
            <a:lnSpc>
              <a:spcPct val="90000"/>
            </a:lnSpc>
            <a:spcBef>
              <a:spcPct val="0"/>
            </a:spcBef>
            <a:spcAft>
              <a:spcPct val="35000"/>
            </a:spcAft>
          </a:pPr>
          <a:r>
            <a:rPr lang="es-ES" sz="1000" b="0" i="0" u="none" kern="1200" dirty="0">
              <a:latin typeface="Corbel" panose="020B0503020204020204" pitchFamily="34" charset="0"/>
            </a:rPr>
            <a:t>Apoyo Público</a:t>
          </a:r>
          <a:endParaRPr lang="es-ES" sz="1000" kern="1200" dirty="0">
            <a:latin typeface="Corbel" panose="020B0503020204020204" pitchFamily="34" charset="0"/>
          </a:endParaRPr>
        </a:p>
      </dsp:txBody>
      <dsp:txXfrm>
        <a:off x="320444" y="2527260"/>
        <a:ext cx="4255656" cy="266380"/>
      </dsp:txXfrm>
    </dsp:sp>
    <dsp:sp modelId="{8925CDFD-C2DC-4E77-B937-34E02821A9AE}">
      <dsp:nvSpPr>
        <dsp:cNvPr id="0" name=""/>
        <dsp:cNvSpPr/>
      </dsp:nvSpPr>
      <dsp:spPr>
        <a:xfrm>
          <a:off x="0" y="4279551"/>
          <a:ext cx="6120680" cy="5827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08280" rIns="475033" bIns="71120" numCol="1" spcCol="1270" anchor="t" anchorCtr="0">
          <a:noAutofit/>
        </a:bodyPr>
        <a:lstStyle/>
        <a:p>
          <a:pPr marL="57150" lvl="1" indent="-57150" algn="l" defTabSz="444500">
            <a:lnSpc>
              <a:spcPct val="90000"/>
            </a:lnSpc>
            <a:spcBef>
              <a:spcPct val="0"/>
            </a:spcBef>
            <a:spcAft>
              <a:spcPct val="15000"/>
            </a:spcAft>
            <a:buChar char="••"/>
          </a:pPr>
          <a:r>
            <a:rPr lang="es-ES" sz="1000" b="0" i="0" u="none" kern="1200" dirty="0" err="1">
              <a:latin typeface="Corbel" panose="020B0503020204020204" pitchFamily="34" charset="0"/>
            </a:rPr>
            <a:t>Comarketing</a:t>
          </a:r>
          <a:r>
            <a:rPr lang="es-ES" sz="1000" b="0" i="0" u="none" kern="1200" dirty="0">
              <a:latin typeface="Corbel" panose="020B0503020204020204" pitchFamily="34" charset="0"/>
            </a:rPr>
            <a:t> con aerolíneas para recuperar la conectividad aérea</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dirty="0">
              <a:latin typeface="Corbel" panose="020B0503020204020204" pitchFamily="34" charset="0"/>
            </a:rPr>
            <a:t>Gestión con </a:t>
          </a:r>
          <a:r>
            <a:rPr lang="es-ES" sz="1000" b="0" i="0" u="none" kern="1200" dirty="0" err="1">
              <a:latin typeface="Corbel" panose="020B0503020204020204" pitchFamily="34" charset="0"/>
            </a:rPr>
            <a:t>Aena</a:t>
          </a:r>
          <a:r>
            <a:rPr lang="es-ES" sz="1000" b="0" i="0" u="none" kern="1200" dirty="0">
              <a:latin typeface="Corbel" panose="020B0503020204020204" pitchFamily="34" charset="0"/>
            </a:rPr>
            <a:t> para recobrar los vuelos al aeropuerto de Málaga</a:t>
          </a:r>
          <a:endParaRPr lang="es-ES" sz="1000" kern="1200" dirty="0">
            <a:latin typeface="Corbel" panose="020B0503020204020204" pitchFamily="34" charset="0"/>
          </a:endParaRPr>
        </a:p>
      </dsp:txBody>
      <dsp:txXfrm>
        <a:off x="0" y="4279551"/>
        <a:ext cx="6120680" cy="582750"/>
      </dsp:txXfrm>
    </dsp:sp>
    <dsp:sp modelId="{484101FE-F075-4473-8C06-299A1973354E}">
      <dsp:nvSpPr>
        <dsp:cNvPr id="0" name=""/>
        <dsp:cNvSpPr/>
      </dsp:nvSpPr>
      <dsp:spPr>
        <a:xfrm>
          <a:off x="306034" y="4131951"/>
          <a:ext cx="4284476" cy="295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444500">
            <a:lnSpc>
              <a:spcPct val="90000"/>
            </a:lnSpc>
            <a:spcBef>
              <a:spcPct val="0"/>
            </a:spcBef>
            <a:spcAft>
              <a:spcPct val="35000"/>
            </a:spcAft>
          </a:pPr>
          <a:r>
            <a:rPr lang="es-ES" sz="1000" b="0" i="0" u="none" kern="1200" dirty="0">
              <a:latin typeface="Corbel" panose="020B0503020204020204" pitchFamily="34" charset="0"/>
            </a:rPr>
            <a:t>Conectividad</a:t>
          </a:r>
          <a:endParaRPr lang="es-ES" sz="1000" kern="1200" dirty="0">
            <a:latin typeface="Corbel" panose="020B0503020204020204" pitchFamily="34" charset="0"/>
          </a:endParaRPr>
        </a:p>
      </dsp:txBody>
      <dsp:txXfrm>
        <a:off x="320444" y="4146361"/>
        <a:ext cx="4255656" cy="266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E191F-A254-40F1-A2A2-5FBF81E3C964}">
      <dsp:nvSpPr>
        <dsp:cNvPr id="0" name=""/>
        <dsp:cNvSpPr/>
      </dsp:nvSpPr>
      <dsp:spPr>
        <a:xfrm>
          <a:off x="0" y="393804"/>
          <a:ext cx="6120680" cy="897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08280" rIns="475033" bIns="71120" numCol="1" spcCol="1270" anchor="t" anchorCtr="0">
          <a:noAutofit/>
        </a:bodyPr>
        <a:lstStyle/>
        <a:p>
          <a:pPr marL="57150" lvl="1" indent="-57150" algn="l" defTabSz="444500">
            <a:lnSpc>
              <a:spcPct val="90000"/>
            </a:lnSpc>
            <a:spcBef>
              <a:spcPct val="0"/>
            </a:spcBef>
            <a:spcAft>
              <a:spcPct val="15000"/>
            </a:spcAft>
            <a:buChar char="••"/>
          </a:pPr>
          <a:r>
            <a:rPr lang="es-ES" sz="1000" b="0" i="0" u="none" kern="1200" dirty="0">
              <a:latin typeface="Corbel" panose="020B0503020204020204" pitchFamily="34" charset="0"/>
            </a:rPr>
            <a:t>Comunicación postcrisis basada en la innovación, personalización, y contenido</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dirty="0">
              <a:latin typeface="Corbel" panose="020B0503020204020204" pitchFamily="34" charset="0"/>
            </a:rPr>
            <a:t>Difusión de mensajes sobre la vuelta a la normalidad en destino,  B2B y B2C</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dirty="0" smtClean="0">
              <a:latin typeface="Corbel" panose="020B0503020204020204" pitchFamily="34" charset="0"/>
            </a:rPr>
            <a:t>Plan de comunicación para “luchar” sobre información en contra de viajar a nuestro país en  coordinación con los Consulados</a:t>
          </a:r>
          <a:endParaRPr lang="es-ES" sz="1000" kern="1200" dirty="0">
            <a:latin typeface="Corbel" panose="020B0503020204020204" pitchFamily="34" charset="0"/>
          </a:endParaRPr>
        </a:p>
      </dsp:txBody>
      <dsp:txXfrm>
        <a:off x="0" y="393804"/>
        <a:ext cx="6120680" cy="897750"/>
      </dsp:txXfrm>
    </dsp:sp>
    <dsp:sp modelId="{C8ED0126-91A6-4676-BBE5-60086074F82F}">
      <dsp:nvSpPr>
        <dsp:cNvPr id="0" name=""/>
        <dsp:cNvSpPr/>
      </dsp:nvSpPr>
      <dsp:spPr>
        <a:xfrm>
          <a:off x="306034" y="246204"/>
          <a:ext cx="4284476"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0" i="0" u="none" kern="1200" dirty="0">
              <a:latin typeface="Corbel" panose="020B0503020204020204" pitchFamily="34" charset="0"/>
            </a:rPr>
            <a:t>Estrategia de Comunicación</a:t>
          </a:r>
          <a:endParaRPr lang="es-ES" sz="1600" b="1" kern="1200" dirty="0">
            <a:latin typeface="Corbel" panose="020B0503020204020204" pitchFamily="34" charset="0"/>
          </a:endParaRPr>
        </a:p>
      </dsp:txBody>
      <dsp:txXfrm>
        <a:off x="320444" y="260614"/>
        <a:ext cx="4255656" cy="266380"/>
      </dsp:txXfrm>
    </dsp:sp>
    <dsp:sp modelId="{80ECA403-1F7C-4522-BB7F-834EFC110AFE}">
      <dsp:nvSpPr>
        <dsp:cNvPr id="0" name=""/>
        <dsp:cNvSpPr/>
      </dsp:nvSpPr>
      <dsp:spPr>
        <a:xfrm>
          <a:off x="0" y="1493154"/>
          <a:ext cx="6120680" cy="10710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08280" rIns="475033" bIns="71120" numCol="1" spcCol="1270" anchor="t" anchorCtr="0">
          <a:noAutofit/>
        </a:bodyPr>
        <a:lstStyle/>
        <a:p>
          <a:pPr marL="57150" lvl="1" indent="-57150" algn="l" defTabSz="444500">
            <a:lnSpc>
              <a:spcPct val="90000"/>
            </a:lnSpc>
            <a:spcBef>
              <a:spcPct val="0"/>
            </a:spcBef>
            <a:spcAft>
              <a:spcPct val="15000"/>
            </a:spcAft>
            <a:buChar char="••"/>
          </a:pPr>
          <a:r>
            <a:rPr lang="es-ES" sz="1000" b="0" i="0" u="none" kern="1200" dirty="0" smtClean="0"/>
            <a:t>Acuerdos coordinados entre Administraciones y Empresarios</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smtClean="0"/>
            <a:t>Creación de una ventanilla única de información en Turismo y Planificación Costa del Sol</a:t>
          </a:r>
          <a:endParaRPr lang="es-ES" sz="1000" kern="1200"/>
        </a:p>
        <a:p>
          <a:pPr marL="57150" lvl="1" indent="-57150" algn="l" defTabSz="444500">
            <a:lnSpc>
              <a:spcPct val="90000"/>
            </a:lnSpc>
            <a:spcBef>
              <a:spcPct val="0"/>
            </a:spcBef>
            <a:spcAft>
              <a:spcPct val="15000"/>
            </a:spcAft>
            <a:buChar char="••"/>
          </a:pPr>
          <a:r>
            <a:rPr lang="es-ES" sz="1000" b="0" i="0" u="none" kern="1200" smtClean="0"/>
            <a:t>Crear estrategias de gestión de crisis</a:t>
          </a:r>
          <a:endParaRPr lang="es-ES" sz="1000" kern="1200"/>
        </a:p>
        <a:p>
          <a:pPr marL="57150" lvl="1" indent="-57150" algn="l" defTabSz="444500">
            <a:lnSpc>
              <a:spcPct val="90000"/>
            </a:lnSpc>
            <a:spcBef>
              <a:spcPct val="0"/>
            </a:spcBef>
            <a:spcAft>
              <a:spcPct val="15000"/>
            </a:spcAft>
            <a:buChar char="••"/>
          </a:pPr>
          <a:r>
            <a:rPr lang="es-ES" sz="1000" b="0" i="0" u="none" kern="1200" smtClean="0"/>
            <a:t>Incentivar la retención de puestos de trabajo</a:t>
          </a:r>
          <a:endParaRPr lang="es-ES" sz="1000" kern="1200"/>
        </a:p>
        <a:p>
          <a:pPr marL="57150" lvl="1" indent="-57150" algn="l" defTabSz="444500">
            <a:lnSpc>
              <a:spcPct val="90000"/>
            </a:lnSpc>
            <a:spcBef>
              <a:spcPct val="0"/>
            </a:spcBef>
            <a:spcAft>
              <a:spcPct val="15000"/>
            </a:spcAft>
            <a:buChar char="••"/>
          </a:pPr>
          <a:r>
            <a:rPr lang="es-ES" sz="1000" b="0" i="0" u="none" kern="1200" smtClean="0"/>
            <a:t>Interlocución única por parte de la Presidencia de Diputación y de Aehcos</a:t>
          </a:r>
          <a:endParaRPr lang="es-ES" sz="1000" kern="1200"/>
        </a:p>
      </dsp:txBody>
      <dsp:txXfrm>
        <a:off x="0" y="1493154"/>
        <a:ext cx="6120680" cy="1071000"/>
      </dsp:txXfrm>
    </dsp:sp>
    <dsp:sp modelId="{4FCEB6AF-69CF-4D5F-A656-6F14F7164562}">
      <dsp:nvSpPr>
        <dsp:cNvPr id="0" name=""/>
        <dsp:cNvSpPr/>
      </dsp:nvSpPr>
      <dsp:spPr>
        <a:xfrm>
          <a:off x="306034" y="1345554"/>
          <a:ext cx="4284476" cy="2952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444500">
            <a:lnSpc>
              <a:spcPct val="90000"/>
            </a:lnSpc>
            <a:spcBef>
              <a:spcPct val="0"/>
            </a:spcBef>
            <a:spcAft>
              <a:spcPct val="35000"/>
            </a:spcAft>
          </a:pPr>
          <a:r>
            <a:rPr lang="es-ES" sz="1000" b="0" i="0" u="none" kern="1200" dirty="0">
              <a:latin typeface="Corbel" panose="020B0503020204020204" pitchFamily="34" charset="0"/>
            </a:rPr>
            <a:t>Gobernanza</a:t>
          </a:r>
          <a:endParaRPr lang="es-ES" sz="1000" kern="1200" dirty="0">
            <a:latin typeface="Corbel" panose="020B0503020204020204" pitchFamily="34" charset="0"/>
          </a:endParaRPr>
        </a:p>
      </dsp:txBody>
      <dsp:txXfrm>
        <a:off x="320444" y="1359964"/>
        <a:ext cx="4255656" cy="266380"/>
      </dsp:txXfrm>
    </dsp:sp>
    <dsp:sp modelId="{99DE3055-D6DC-467A-9903-20F0FFC5D133}">
      <dsp:nvSpPr>
        <dsp:cNvPr id="0" name=""/>
        <dsp:cNvSpPr/>
      </dsp:nvSpPr>
      <dsp:spPr>
        <a:xfrm>
          <a:off x="0" y="2765755"/>
          <a:ext cx="6120680" cy="10710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08280" rIns="475033" bIns="71120" numCol="1" spcCol="1270" anchor="t" anchorCtr="0">
          <a:noAutofit/>
        </a:bodyPr>
        <a:lstStyle/>
        <a:p>
          <a:pPr marL="57150" lvl="1" indent="-57150" algn="l" defTabSz="444500">
            <a:lnSpc>
              <a:spcPct val="90000"/>
            </a:lnSpc>
            <a:spcBef>
              <a:spcPct val="0"/>
            </a:spcBef>
            <a:spcAft>
              <a:spcPct val="15000"/>
            </a:spcAft>
            <a:buChar char="••"/>
          </a:pPr>
          <a:r>
            <a:rPr lang="es-ES" sz="1000" b="0" i="0" u="none" kern="1200" dirty="0">
              <a:latin typeface="Corbel" panose="020B0503020204020204" pitchFamily="34" charset="0"/>
            </a:rPr>
            <a:t>Línea bancaria especial de préstamos a empresas turísticas para inyectar liquidez</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dirty="0">
              <a:latin typeface="Corbel" panose="020B0503020204020204" pitchFamily="34" charset="0"/>
            </a:rPr>
            <a:t>Ofrecer protocolos de seguridad sanitarias en sus establecimientos</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dirty="0">
              <a:latin typeface="Corbel" panose="020B0503020204020204" pitchFamily="34" charset="0"/>
            </a:rPr>
            <a:t>Otorgar mayores facilidades para cancelaciones o cambios de reservas</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dirty="0">
              <a:latin typeface="Corbel" panose="020B0503020204020204" pitchFamily="34" charset="0"/>
            </a:rPr>
            <a:t>Política de precios, en una primera etapa de recuperación, competitiva</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dirty="0">
              <a:latin typeface="Corbel" panose="020B0503020204020204" pitchFamily="34" charset="0"/>
            </a:rPr>
            <a:t>Seguir apostando por la calidad en los servicios como factor diferencial de excelencia</a:t>
          </a:r>
          <a:endParaRPr lang="es-ES" sz="1000" kern="1200" dirty="0">
            <a:latin typeface="Corbel" panose="020B0503020204020204" pitchFamily="34" charset="0"/>
          </a:endParaRPr>
        </a:p>
      </dsp:txBody>
      <dsp:txXfrm>
        <a:off x="0" y="2765755"/>
        <a:ext cx="6120680" cy="1071000"/>
      </dsp:txXfrm>
    </dsp:sp>
    <dsp:sp modelId="{56BCDB8C-A828-45E8-826C-8159167874F5}">
      <dsp:nvSpPr>
        <dsp:cNvPr id="0" name=""/>
        <dsp:cNvSpPr/>
      </dsp:nvSpPr>
      <dsp:spPr>
        <a:xfrm>
          <a:off x="306034" y="2618154"/>
          <a:ext cx="4284476" cy="2952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444500">
            <a:lnSpc>
              <a:spcPct val="90000"/>
            </a:lnSpc>
            <a:spcBef>
              <a:spcPct val="0"/>
            </a:spcBef>
            <a:spcAft>
              <a:spcPct val="35000"/>
            </a:spcAft>
          </a:pPr>
          <a:r>
            <a:rPr lang="es-ES" sz="1000" b="0" i="0" u="none" kern="1200" dirty="0">
              <a:latin typeface="Corbel" panose="020B0503020204020204" pitchFamily="34" charset="0"/>
            </a:rPr>
            <a:t>Iniciativa empresarial</a:t>
          </a:r>
          <a:endParaRPr lang="es-ES" sz="1000" kern="1200" dirty="0">
            <a:latin typeface="Corbel" panose="020B0503020204020204" pitchFamily="34" charset="0"/>
          </a:endParaRPr>
        </a:p>
      </dsp:txBody>
      <dsp:txXfrm>
        <a:off x="320444" y="2632564"/>
        <a:ext cx="4255656" cy="266380"/>
      </dsp:txXfrm>
    </dsp:sp>
    <dsp:sp modelId="{8DB3FB6C-2028-43BB-AE1D-454D12A63920}">
      <dsp:nvSpPr>
        <dsp:cNvPr id="0" name=""/>
        <dsp:cNvSpPr/>
      </dsp:nvSpPr>
      <dsp:spPr>
        <a:xfrm>
          <a:off x="0" y="4038355"/>
          <a:ext cx="6120680" cy="756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08280" rIns="475033" bIns="71120" numCol="1" spcCol="1270" anchor="t" anchorCtr="0">
          <a:noAutofit/>
        </a:bodyPr>
        <a:lstStyle/>
        <a:p>
          <a:pPr marL="57150" lvl="1" indent="-57150" algn="l" defTabSz="444500">
            <a:lnSpc>
              <a:spcPct val="90000"/>
            </a:lnSpc>
            <a:spcBef>
              <a:spcPct val="0"/>
            </a:spcBef>
            <a:spcAft>
              <a:spcPct val="15000"/>
            </a:spcAft>
            <a:buChar char="••"/>
          </a:pPr>
          <a:r>
            <a:rPr lang="es-ES" sz="1000" b="0" i="0" u="none" kern="1200" dirty="0" smtClean="0"/>
            <a:t>Campaña refuerce la imagen de seguridad sanitaria del destino</a:t>
          </a:r>
          <a:endParaRPr lang="es-ES" sz="1000" kern="1200" dirty="0">
            <a:latin typeface="Corbel" panose="020B0503020204020204" pitchFamily="34" charset="0"/>
          </a:endParaRPr>
        </a:p>
        <a:p>
          <a:pPr marL="57150" lvl="1" indent="-57150" algn="l" defTabSz="444500">
            <a:lnSpc>
              <a:spcPct val="90000"/>
            </a:lnSpc>
            <a:spcBef>
              <a:spcPct val="0"/>
            </a:spcBef>
            <a:spcAft>
              <a:spcPct val="15000"/>
            </a:spcAft>
            <a:buChar char="••"/>
          </a:pPr>
          <a:r>
            <a:rPr lang="es-ES" sz="1000" b="0" i="0" u="none" kern="1200" smtClean="0"/>
            <a:t>Gestión de protocolos internos para asegurar la seguridad sanitaria</a:t>
          </a:r>
          <a:endParaRPr lang="es-ES" sz="1000" kern="1200"/>
        </a:p>
        <a:p>
          <a:pPr marL="57150" lvl="1" indent="-57150" algn="l" defTabSz="444500">
            <a:lnSpc>
              <a:spcPct val="90000"/>
            </a:lnSpc>
            <a:spcBef>
              <a:spcPct val="0"/>
            </a:spcBef>
            <a:spcAft>
              <a:spcPct val="15000"/>
            </a:spcAft>
            <a:buChar char="••"/>
          </a:pPr>
          <a:r>
            <a:rPr lang="es-ES" sz="1000" b="0" i="0" u="none" kern="1200" smtClean="0"/>
            <a:t>Promocionar España como destino seguro: protocolos, test, pasaportes sanitarios códigos QR, etc.</a:t>
          </a:r>
          <a:endParaRPr lang="es-ES" sz="1000" kern="1200"/>
        </a:p>
      </dsp:txBody>
      <dsp:txXfrm>
        <a:off x="0" y="4038355"/>
        <a:ext cx="6120680" cy="756000"/>
      </dsp:txXfrm>
    </dsp:sp>
    <dsp:sp modelId="{BE73D3CD-1BBF-440A-9635-F86E290D970A}">
      <dsp:nvSpPr>
        <dsp:cNvPr id="0" name=""/>
        <dsp:cNvSpPr/>
      </dsp:nvSpPr>
      <dsp:spPr>
        <a:xfrm>
          <a:off x="306034" y="3890755"/>
          <a:ext cx="4284476" cy="295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444500">
            <a:lnSpc>
              <a:spcPct val="90000"/>
            </a:lnSpc>
            <a:spcBef>
              <a:spcPct val="0"/>
            </a:spcBef>
            <a:spcAft>
              <a:spcPct val="35000"/>
            </a:spcAft>
          </a:pPr>
          <a:r>
            <a:rPr lang="es-ES" sz="1000" b="0" i="0" u="none" kern="1200" dirty="0">
              <a:latin typeface="Corbel" panose="020B0503020204020204" pitchFamily="34" charset="0"/>
            </a:rPr>
            <a:t>Seguridad sanitaria</a:t>
          </a:r>
          <a:endParaRPr lang="es-ES" sz="1000" kern="1200" dirty="0">
            <a:latin typeface="Corbel" panose="020B0503020204020204" pitchFamily="34" charset="0"/>
          </a:endParaRPr>
        </a:p>
      </dsp:txBody>
      <dsp:txXfrm>
        <a:off x="320444" y="3905165"/>
        <a:ext cx="4255656" cy="266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E191F-A254-40F1-A2A2-5FBF81E3C964}">
      <dsp:nvSpPr>
        <dsp:cNvPr id="0" name=""/>
        <dsp:cNvSpPr/>
      </dsp:nvSpPr>
      <dsp:spPr>
        <a:xfrm>
          <a:off x="0" y="312779"/>
          <a:ext cx="6120680" cy="514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49936" rIns="475033" bIns="85344" numCol="1" spcCol="1270" anchor="t" anchorCtr="0">
          <a:noAutofit/>
        </a:bodyPr>
        <a:lstStyle/>
        <a:p>
          <a:pPr marL="114300" lvl="1" indent="-114300" algn="l" defTabSz="533400">
            <a:lnSpc>
              <a:spcPct val="90000"/>
            </a:lnSpc>
            <a:spcBef>
              <a:spcPct val="0"/>
            </a:spcBef>
            <a:spcAft>
              <a:spcPct val="15000"/>
            </a:spcAft>
            <a:buChar char="••"/>
          </a:pPr>
          <a:r>
            <a:rPr lang="es-ES" sz="1200" b="0" i="0" u="none" kern="1200" smtClean="0"/>
            <a:t>Acuerdos coordinados entre Administraciones y Empresarios</a:t>
          </a:r>
          <a:endParaRPr lang="es-ES" sz="1200" kern="1200" dirty="0"/>
        </a:p>
        <a:p>
          <a:pPr marL="114300" lvl="1" indent="-114300" algn="l" defTabSz="533400">
            <a:lnSpc>
              <a:spcPct val="90000"/>
            </a:lnSpc>
            <a:spcBef>
              <a:spcPct val="0"/>
            </a:spcBef>
            <a:spcAft>
              <a:spcPct val="15000"/>
            </a:spcAft>
            <a:buChar char="••"/>
          </a:pPr>
          <a:r>
            <a:rPr lang="es-ES" sz="1200" b="0" i="0" u="none" kern="1200" smtClean="0"/>
            <a:t>Aplazamiento en la liquidación y pago del IVA </a:t>
          </a:r>
          <a:endParaRPr lang="es-ES" sz="1200" kern="1200"/>
        </a:p>
        <a:p>
          <a:pPr marL="114300" lvl="1" indent="-114300" algn="l" defTabSz="533400">
            <a:lnSpc>
              <a:spcPct val="90000"/>
            </a:lnSpc>
            <a:spcBef>
              <a:spcPct val="0"/>
            </a:spcBef>
            <a:spcAft>
              <a:spcPct val="15000"/>
            </a:spcAft>
            <a:buChar char="••"/>
          </a:pPr>
          <a:r>
            <a:rPr lang="es-ES" sz="1200" b="0" i="0" u="none" kern="1200" smtClean="0"/>
            <a:t>Campaña refuerce la imagen de seguridad sanitaria del destino</a:t>
          </a:r>
          <a:endParaRPr lang="es-ES" sz="1200" kern="1200"/>
        </a:p>
        <a:p>
          <a:pPr marL="114300" lvl="1" indent="-114300" algn="l" defTabSz="533400">
            <a:lnSpc>
              <a:spcPct val="90000"/>
            </a:lnSpc>
            <a:spcBef>
              <a:spcPct val="0"/>
            </a:spcBef>
            <a:spcAft>
              <a:spcPct val="15000"/>
            </a:spcAft>
            <a:buChar char="••"/>
          </a:pPr>
          <a:r>
            <a:rPr lang="es-ES" sz="1200" b="0" i="0" u="none" kern="1200" smtClean="0"/>
            <a:t>Campañas de marketing en redes sociales</a:t>
          </a:r>
          <a:endParaRPr lang="es-ES" sz="1200" kern="1200"/>
        </a:p>
        <a:p>
          <a:pPr marL="114300" lvl="1" indent="-114300" algn="l" defTabSz="533400">
            <a:lnSpc>
              <a:spcPct val="90000"/>
            </a:lnSpc>
            <a:spcBef>
              <a:spcPct val="0"/>
            </a:spcBef>
            <a:spcAft>
              <a:spcPct val="15000"/>
            </a:spcAft>
            <a:buChar char="••"/>
          </a:pPr>
          <a:r>
            <a:rPr lang="es-ES" sz="1200" b="0" i="0" u="none" kern="1200" smtClean="0"/>
            <a:t>Campañas enfocadas a actividades de turismo de interior</a:t>
          </a:r>
          <a:endParaRPr lang="es-ES" sz="1200" kern="1200"/>
        </a:p>
        <a:p>
          <a:pPr marL="114300" lvl="1" indent="-114300" algn="l" defTabSz="533400">
            <a:lnSpc>
              <a:spcPct val="90000"/>
            </a:lnSpc>
            <a:spcBef>
              <a:spcPct val="0"/>
            </a:spcBef>
            <a:spcAft>
              <a:spcPct val="15000"/>
            </a:spcAft>
            <a:buChar char="••"/>
          </a:pPr>
          <a:r>
            <a:rPr lang="es-ES" sz="1200" b="0" i="0" u="none" kern="1200" smtClean="0"/>
            <a:t>Crear un boletín de inteligencia turística de seguimiento mensual de la crisis</a:t>
          </a:r>
          <a:endParaRPr lang="es-ES" sz="1200" kern="1200"/>
        </a:p>
        <a:p>
          <a:pPr marL="114300" lvl="1" indent="-114300" algn="l" defTabSz="533400">
            <a:lnSpc>
              <a:spcPct val="90000"/>
            </a:lnSpc>
            <a:spcBef>
              <a:spcPct val="0"/>
            </a:spcBef>
            <a:spcAft>
              <a:spcPct val="15000"/>
            </a:spcAft>
            <a:buChar char="••"/>
          </a:pPr>
          <a:r>
            <a:rPr lang="es-ES" sz="1200" b="0" i="0" u="none" kern="1200" smtClean="0"/>
            <a:t>Diferimiento de los pagos fraccionados del Impuesto de Sociedades </a:t>
          </a:r>
          <a:endParaRPr lang="es-ES" sz="1200" kern="1200"/>
        </a:p>
        <a:p>
          <a:pPr marL="114300" lvl="1" indent="-114300" algn="l" defTabSz="533400">
            <a:lnSpc>
              <a:spcPct val="90000"/>
            </a:lnSpc>
            <a:spcBef>
              <a:spcPct val="0"/>
            </a:spcBef>
            <a:spcAft>
              <a:spcPct val="15000"/>
            </a:spcAft>
            <a:buChar char="••"/>
          </a:pPr>
          <a:r>
            <a:rPr lang="es-ES" sz="1200" b="0" i="0" u="none" kern="1200" smtClean="0"/>
            <a:t>Diseño de campañas de promoción gradual: nacional, mercados europeos próximos, …</a:t>
          </a:r>
          <a:endParaRPr lang="es-ES" sz="1200" kern="1200"/>
        </a:p>
        <a:p>
          <a:pPr marL="114300" lvl="1" indent="-114300" algn="l" defTabSz="533400">
            <a:lnSpc>
              <a:spcPct val="90000"/>
            </a:lnSpc>
            <a:spcBef>
              <a:spcPct val="0"/>
            </a:spcBef>
            <a:spcAft>
              <a:spcPct val="15000"/>
            </a:spcAft>
            <a:buChar char="••"/>
          </a:pPr>
          <a:r>
            <a:rPr lang="es-ES" sz="1200" b="0" i="0" u="none" kern="1200" smtClean="0"/>
            <a:t>Garantizar una línea específica de apoyo público para subsectores turísticos </a:t>
          </a:r>
          <a:endParaRPr lang="es-ES" sz="1200" kern="1200"/>
        </a:p>
        <a:p>
          <a:pPr marL="114300" lvl="1" indent="-114300" algn="l" defTabSz="533400">
            <a:lnSpc>
              <a:spcPct val="90000"/>
            </a:lnSpc>
            <a:spcBef>
              <a:spcPct val="0"/>
            </a:spcBef>
            <a:spcAft>
              <a:spcPct val="15000"/>
            </a:spcAft>
            <a:buChar char="••"/>
          </a:pPr>
          <a:r>
            <a:rPr lang="es-ES" sz="1200" b="0" i="0" u="none" kern="1200" smtClean="0"/>
            <a:t>Gestión con Aena para recobrar los vuelos al aeropuerto de Málaga</a:t>
          </a:r>
          <a:endParaRPr lang="es-ES" sz="1200" kern="1200"/>
        </a:p>
        <a:p>
          <a:pPr marL="114300" lvl="1" indent="-114300" algn="l" defTabSz="533400">
            <a:lnSpc>
              <a:spcPct val="90000"/>
            </a:lnSpc>
            <a:spcBef>
              <a:spcPct val="0"/>
            </a:spcBef>
            <a:spcAft>
              <a:spcPct val="15000"/>
            </a:spcAft>
            <a:buChar char="••"/>
          </a:pPr>
          <a:r>
            <a:rPr lang="es-ES" sz="1200" b="0" i="0" u="none" kern="1200" smtClean="0"/>
            <a:t>Incentivar la retención de puestos de trabajo</a:t>
          </a:r>
          <a:endParaRPr lang="es-ES" sz="1200" kern="1200"/>
        </a:p>
        <a:p>
          <a:pPr marL="114300" lvl="1" indent="-114300" algn="l" defTabSz="533400">
            <a:lnSpc>
              <a:spcPct val="90000"/>
            </a:lnSpc>
            <a:spcBef>
              <a:spcPct val="0"/>
            </a:spcBef>
            <a:spcAft>
              <a:spcPct val="15000"/>
            </a:spcAft>
            <a:buChar char="••"/>
          </a:pPr>
          <a:r>
            <a:rPr lang="es-ES" sz="1200" b="0" i="0" u="none" kern="1200" smtClean="0"/>
            <a:t>Incluir al turismo en las medidas excepcionales de apoyo a las empresas</a:t>
          </a:r>
          <a:endParaRPr lang="es-ES" sz="1200" kern="1200"/>
        </a:p>
        <a:p>
          <a:pPr marL="114300" lvl="1" indent="-114300" algn="l" defTabSz="533400">
            <a:lnSpc>
              <a:spcPct val="90000"/>
            </a:lnSpc>
            <a:spcBef>
              <a:spcPct val="0"/>
            </a:spcBef>
            <a:spcAft>
              <a:spcPct val="15000"/>
            </a:spcAft>
            <a:buChar char="••"/>
          </a:pPr>
          <a:r>
            <a:rPr lang="es-ES" sz="1200" b="0" i="0" u="none" kern="1200" smtClean="0"/>
            <a:t>Interlocución única por parte de la Presidencia de Diputación y de Aehcos</a:t>
          </a:r>
          <a:endParaRPr lang="es-ES" sz="1200" kern="1200"/>
        </a:p>
        <a:p>
          <a:pPr marL="114300" lvl="1" indent="-114300" algn="l" defTabSz="533400">
            <a:lnSpc>
              <a:spcPct val="90000"/>
            </a:lnSpc>
            <a:spcBef>
              <a:spcPct val="0"/>
            </a:spcBef>
            <a:spcAft>
              <a:spcPct val="15000"/>
            </a:spcAft>
            <a:buChar char="••"/>
          </a:pPr>
          <a:r>
            <a:rPr lang="es-ES" sz="1200" b="0" i="0" u="none" kern="1200" smtClean="0"/>
            <a:t>Ofrecer protocolos de seguridad sanitarias en sus establecimientos</a:t>
          </a:r>
          <a:endParaRPr lang="es-ES" sz="1200" kern="1200"/>
        </a:p>
        <a:p>
          <a:pPr marL="114300" lvl="1" indent="-114300" algn="l" defTabSz="533400">
            <a:lnSpc>
              <a:spcPct val="90000"/>
            </a:lnSpc>
            <a:spcBef>
              <a:spcPct val="0"/>
            </a:spcBef>
            <a:spcAft>
              <a:spcPct val="15000"/>
            </a:spcAft>
            <a:buChar char="••"/>
          </a:pPr>
          <a:r>
            <a:rPr lang="es-ES" sz="1200" b="0" i="0" u="none" kern="1200" smtClean="0"/>
            <a:t>Otorgar mayores facilidades para cancelaciones o cambios de reservas</a:t>
          </a:r>
          <a:endParaRPr lang="es-ES" sz="1200" kern="1200"/>
        </a:p>
        <a:p>
          <a:pPr marL="114300" lvl="1" indent="-114300" algn="l" defTabSz="533400">
            <a:lnSpc>
              <a:spcPct val="90000"/>
            </a:lnSpc>
            <a:spcBef>
              <a:spcPct val="0"/>
            </a:spcBef>
            <a:spcAft>
              <a:spcPct val="15000"/>
            </a:spcAft>
            <a:buChar char="••"/>
          </a:pPr>
          <a:r>
            <a:rPr lang="es-ES" sz="1200" b="0" i="0" u="none" kern="1200" smtClean="0"/>
            <a:t>Política de precios, en una primera etapa de recuperación, competitiva</a:t>
          </a:r>
          <a:endParaRPr lang="es-ES" sz="1200" kern="1200"/>
        </a:p>
        <a:p>
          <a:pPr marL="114300" lvl="1" indent="-114300" algn="l" defTabSz="533400">
            <a:lnSpc>
              <a:spcPct val="90000"/>
            </a:lnSpc>
            <a:spcBef>
              <a:spcPct val="0"/>
            </a:spcBef>
            <a:spcAft>
              <a:spcPct val="15000"/>
            </a:spcAft>
            <a:buChar char="••"/>
          </a:pPr>
          <a:r>
            <a:rPr lang="es-ES" sz="1200" b="0" i="0" u="none" kern="1200" smtClean="0"/>
            <a:t>Respuesta inmediata con una campaña potente de promoción en el mercado nacional</a:t>
          </a:r>
          <a:endParaRPr lang="es-ES" sz="1200" kern="1200"/>
        </a:p>
        <a:p>
          <a:pPr marL="114300" lvl="1" indent="-114300" algn="l" defTabSz="533400">
            <a:lnSpc>
              <a:spcPct val="90000"/>
            </a:lnSpc>
            <a:spcBef>
              <a:spcPct val="0"/>
            </a:spcBef>
            <a:spcAft>
              <a:spcPct val="15000"/>
            </a:spcAft>
            <a:buChar char="••"/>
          </a:pPr>
          <a:r>
            <a:rPr lang="es-ES" sz="1200" b="0" i="0" u="none" kern="1200" smtClean="0"/>
            <a:t>Seguir apostando por la calidad en los servicios como factor diferencial de excelencia</a:t>
          </a:r>
          <a:endParaRPr lang="es-ES" sz="1200" kern="1200"/>
        </a:p>
        <a:p>
          <a:pPr marL="114300" lvl="1" indent="-114300" algn="l" defTabSz="533400">
            <a:lnSpc>
              <a:spcPct val="90000"/>
            </a:lnSpc>
            <a:spcBef>
              <a:spcPct val="0"/>
            </a:spcBef>
            <a:spcAft>
              <a:spcPct val="15000"/>
            </a:spcAft>
            <a:buChar char="••"/>
          </a:pPr>
          <a:r>
            <a:rPr lang="es-ES" sz="1200" b="0" i="0" u="none" kern="1200" smtClean="0"/>
            <a:t>Planes similares al del Imserso para este mismo verano, por ejemplo, para el personal sanitario</a:t>
          </a:r>
          <a:endParaRPr lang="es-ES" sz="1200" kern="1200"/>
        </a:p>
        <a:p>
          <a:pPr marL="114300" lvl="1" indent="-114300" algn="l" defTabSz="533400">
            <a:lnSpc>
              <a:spcPct val="90000"/>
            </a:lnSpc>
            <a:spcBef>
              <a:spcPct val="0"/>
            </a:spcBef>
            <a:spcAft>
              <a:spcPct val="15000"/>
            </a:spcAft>
            <a:buChar char="••"/>
          </a:pPr>
          <a:r>
            <a:rPr lang="es-ES" sz="1200" b="0" i="0" u="none" kern="1200" dirty="0" smtClean="0">
              <a:latin typeface="Corbel" panose="020B0503020204020204" pitchFamily="34" charset="0"/>
            </a:rPr>
            <a:t>Plan de comunicación para “luchar” sobre información en contra de viajar a nuestro país en coordinación con los Consulados</a:t>
          </a:r>
          <a:endParaRPr lang="es-ES" sz="1200" kern="1200" dirty="0"/>
        </a:p>
      </dsp:txBody>
      <dsp:txXfrm>
        <a:off x="0" y="312779"/>
        <a:ext cx="6120680" cy="5140800"/>
      </dsp:txXfrm>
    </dsp:sp>
    <dsp:sp modelId="{C8ED0126-91A6-4676-BBE5-60086074F82F}">
      <dsp:nvSpPr>
        <dsp:cNvPr id="0" name=""/>
        <dsp:cNvSpPr/>
      </dsp:nvSpPr>
      <dsp:spPr>
        <a:xfrm>
          <a:off x="306034" y="135659"/>
          <a:ext cx="4284476" cy="354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0" i="0" u="none" kern="1200" dirty="0">
              <a:latin typeface="Corbel" panose="020B0503020204020204" pitchFamily="34" charset="0"/>
            </a:rPr>
            <a:t>Prioridad 1</a:t>
          </a:r>
          <a:endParaRPr lang="es-ES" sz="1600" b="1" kern="1200" dirty="0">
            <a:latin typeface="Corbel" panose="020B0503020204020204" pitchFamily="34" charset="0"/>
          </a:endParaRPr>
        </a:p>
      </dsp:txBody>
      <dsp:txXfrm>
        <a:off x="323327" y="152952"/>
        <a:ext cx="4249890" cy="3196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E191F-A254-40F1-A2A2-5FBF81E3C964}">
      <dsp:nvSpPr>
        <dsp:cNvPr id="0" name=""/>
        <dsp:cNvSpPr/>
      </dsp:nvSpPr>
      <dsp:spPr>
        <a:xfrm>
          <a:off x="0" y="238329"/>
          <a:ext cx="6120680" cy="332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29108" rIns="475033" bIns="78232" numCol="1" spcCol="1270" anchor="t" anchorCtr="0">
          <a:noAutofit/>
        </a:bodyPr>
        <a:lstStyle/>
        <a:p>
          <a:pPr marL="57150" lvl="1" indent="-57150" algn="l" defTabSz="488950">
            <a:lnSpc>
              <a:spcPct val="90000"/>
            </a:lnSpc>
            <a:spcBef>
              <a:spcPct val="0"/>
            </a:spcBef>
            <a:spcAft>
              <a:spcPct val="15000"/>
            </a:spcAft>
            <a:buChar char="••"/>
          </a:pPr>
          <a:r>
            <a:rPr lang="es-ES" sz="1100" b="0" i="0" u="none" kern="1200" smtClean="0"/>
            <a:t>Acciones B2B</a:t>
          </a:r>
          <a:endParaRPr lang="es-ES" sz="1100" kern="1200" dirty="0"/>
        </a:p>
        <a:p>
          <a:pPr marL="57150" lvl="1" indent="-57150" algn="l" defTabSz="488950">
            <a:lnSpc>
              <a:spcPct val="90000"/>
            </a:lnSpc>
            <a:spcBef>
              <a:spcPct val="0"/>
            </a:spcBef>
            <a:spcAft>
              <a:spcPct val="15000"/>
            </a:spcAft>
            <a:buChar char="••"/>
          </a:pPr>
          <a:r>
            <a:rPr lang="es-ES" sz="1100" b="0" i="0" u="none" kern="1200" smtClean="0"/>
            <a:t>Acciones promocionales dirigidas al mercado de golf y de lujo</a:t>
          </a:r>
          <a:endParaRPr lang="es-ES" sz="1100" kern="1200"/>
        </a:p>
        <a:p>
          <a:pPr marL="57150" lvl="1" indent="-57150" algn="l" defTabSz="488950">
            <a:lnSpc>
              <a:spcPct val="90000"/>
            </a:lnSpc>
            <a:spcBef>
              <a:spcPct val="0"/>
            </a:spcBef>
            <a:spcAft>
              <a:spcPct val="15000"/>
            </a:spcAft>
            <a:buChar char="••"/>
          </a:pPr>
          <a:r>
            <a:rPr lang="es-ES" sz="1100" b="0" i="0" u="none" kern="1200" smtClean="0"/>
            <a:t>Aplazamiento de pago de las cuotas de la seguridad social, sin coste </a:t>
          </a:r>
          <a:endParaRPr lang="es-ES" sz="1100" kern="1200"/>
        </a:p>
        <a:p>
          <a:pPr marL="57150" lvl="1" indent="-57150" algn="l" defTabSz="488950">
            <a:lnSpc>
              <a:spcPct val="90000"/>
            </a:lnSpc>
            <a:spcBef>
              <a:spcPct val="0"/>
            </a:spcBef>
            <a:spcAft>
              <a:spcPct val="15000"/>
            </a:spcAft>
            <a:buChar char="••"/>
          </a:pPr>
          <a:r>
            <a:rPr lang="es-ES" sz="1100" b="0" i="0" u="none" kern="1200" smtClean="0"/>
            <a:t>Campaña con lema "Celebrate Life/ Celebrar la vida con nostros!"</a:t>
          </a:r>
          <a:endParaRPr lang="es-ES" sz="1100" kern="1200"/>
        </a:p>
        <a:p>
          <a:pPr marL="57150" lvl="1" indent="-57150" algn="l" defTabSz="488950">
            <a:lnSpc>
              <a:spcPct val="90000"/>
            </a:lnSpc>
            <a:spcBef>
              <a:spcPct val="0"/>
            </a:spcBef>
            <a:spcAft>
              <a:spcPct val="15000"/>
            </a:spcAft>
            <a:buChar char="••"/>
          </a:pPr>
          <a:r>
            <a:rPr lang="es-ES" sz="1100" b="0" i="0" u="none" kern="1200" smtClean="0"/>
            <a:t>Comarketing con aerolíneas para recuperar la conectividad aérea</a:t>
          </a:r>
          <a:endParaRPr lang="es-ES" sz="1100" kern="1200"/>
        </a:p>
        <a:p>
          <a:pPr marL="57150" lvl="1" indent="-57150" algn="l" defTabSz="488950">
            <a:lnSpc>
              <a:spcPct val="90000"/>
            </a:lnSpc>
            <a:spcBef>
              <a:spcPct val="0"/>
            </a:spcBef>
            <a:spcAft>
              <a:spcPct val="15000"/>
            </a:spcAft>
            <a:buChar char="••"/>
          </a:pPr>
          <a:r>
            <a:rPr lang="es-ES" sz="1100" b="0" i="0" u="none" kern="1200" smtClean="0"/>
            <a:t>Comunicación postcrisis basada en la innovación, personalización, y contenido</a:t>
          </a:r>
          <a:endParaRPr lang="es-ES" sz="1100" kern="1200"/>
        </a:p>
        <a:p>
          <a:pPr marL="57150" lvl="1" indent="-57150" algn="l" defTabSz="488950">
            <a:lnSpc>
              <a:spcPct val="90000"/>
            </a:lnSpc>
            <a:spcBef>
              <a:spcPct val="0"/>
            </a:spcBef>
            <a:spcAft>
              <a:spcPct val="15000"/>
            </a:spcAft>
            <a:buChar char="••"/>
          </a:pPr>
          <a:r>
            <a:rPr lang="es-ES" sz="1100" b="0" i="0" u="none" kern="1200" smtClean="0"/>
            <a:t>Creación de instrumentos financieros para facilitar la liquidez empresarial</a:t>
          </a:r>
          <a:endParaRPr lang="es-ES" sz="1100" kern="1200"/>
        </a:p>
        <a:p>
          <a:pPr marL="57150" lvl="1" indent="-57150" algn="l" defTabSz="488950">
            <a:lnSpc>
              <a:spcPct val="90000"/>
            </a:lnSpc>
            <a:spcBef>
              <a:spcPct val="0"/>
            </a:spcBef>
            <a:spcAft>
              <a:spcPct val="15000"/>
            </a:spcAft>
            <a:buChar char="••"/>
          </a:pPr>
          <a:r>
            <a:rPr lang="es-ES" sz="1100" b="0" i="0" u="none" kern="1200" smtClean="0"/>
            <a:t>Creación de una ventanilla única de información en Turismo y Planificación Costa del Sol</a:t>
          </a:r>
          <a:endParaRPr lang="es-ES" sz="1100" kern="1200"/>
        </a:p>
        <a:p>
          <a:pPr marL="57150" lvl="1" indent="-57150" algn="l" defTabSz="488950">
            <a:lnSpc>
              <a:spcPct val="90000"/>
            </a:lnSpc>
            <a:spcBef>
              <a:spcPct val="0"/>
            </a:spcBef>
            <a:spcAft>
              <a:spcPct val="15000"/>
            </a:spcAft>
            <a:buChar char="••"/>
          </a:pPr>
          <a:r>
            <a:rPr lang="es-ES" sz="1100" b="0" i="0" u="none" kern="1200" smtClean="0"/>
            <a:t>Difusion de mensajes sobre la vuelta a la normalidad en destino,  B2B y B2C</a:t>
          </a:r>
          <a:endParaRPr lang="es-ES" sz="1100" kern="1200"/>
        </a:p>
        <a:p>
          <a:pPr marL="57150" lvl="1" indent="-57150" algn="l" defTabSz="488950">
            <a:lnSpc>
              <a:spcPct val="90000"/>
            </a:lnSpc>
            <a:spcBef>
              <a:spcPct val="0"/>
            </a:spcBef>
            <a:spcAft>
              <a:spcPct val="15000"/>
            </a:spcAft>
            <a:buChar char="••"/>
          </a:pPr>
          <a:r>
            <a:rPr lang="es-ES" sz="1100" b="0" i="0" u="none" kern="1200" smtClean="0"/>
            <a:t>Gestión de protocolos internos para asegurar la seguridad sanitaria</a:t>
          </a:r>
          <a:endParaRPr lang="es-ES" sz="1100" kern="1200"/>
        </a:p>
        <a:p>
          <a:pPr marL="57150" lvl="1" indent="-57150" algn="l" defTabSz="488950">
            <a:lnSpc>
              <a:spcPct val="90000"/>
            </a:lnSpc>
            <a:spcBef>
              <a:spcPct val="0"/>
            </a:spcBef>
            <a:spcAft>
              <a:spcPct val="15000"/>
            </a:spcAft>
            <a:buChar char="••"/>
          </a:pPr>
          <a:r>
            <a:rPr lang="es-ES" sz="1100" b="0" i="0" u="none" kern="1200" smtClean="0"/>
            <a:t>Incorporar en la legislación la posibilidad de sustitución de reservas por bonos canjeables</a:t>
          </a:r>
          <a:endParaRPr lang="es-ES" sz="1100" kern="1200"/>
        </a:p>
        <a:p>
          <a:pPr marL="57150" lvl="1" indent="-57150" algn="l" defTabSz="488950">
            <a:lnSpc>
              <a:spcPct val="90000"/>
            </a:lnSpc>
            <a:spcBef>
              <a:spcPct val="0"/>
            </a:spcBef>
            <a:spcAft>
              <a:spcPct val="15000"/>
            </a:spcAft>
            <a:buChar char="••"/>
          </a:pPr>
          <a:r>
            <a:rPr lang="es-ES" sz="1100" b="0" i="0" u="none" kern="1200" smtClean="0"/>
            <a:t>Línea bancaria especial de préstamos a empresas turísticas para inyectar liquidez</a:t>
          </a:r>
          <a:endParaRPr lang="es-ES" sz="1100" kern="1200"/>
        </a:p>
        <a:p>
          <a:pPr marL="57150" lvl="1" indent="-57150" algn="l" defTabSz="488950">
            <a:lnSpc>
              <a:spcPct val="90000"/>
            </a:lnSpc>
            <a:spcBef>
              <a:spcPct val="0"/>
            </a:spcBef>
            <a:spcAft>
              <a:spcPct val="15000"/>
            </a:spcAft>
            <a:buChar char="••"/>
          </a:pPr>
          <a:r>
            <a:rPr lang="es-ES" sz="1100" b="0" i="0" u="none" kern="1200" smtClean="0"/>
            <a:t>Promociones on line en el mercado británico y alemán</a:t>
          </a:r>
          <a:endParaRPr lang="es-ES" sz="1100" kern="1200"/>
        </a:p>
        <a:p>
          <a:pPr marL="57150" lvl="1" indent="-57150" algn="l" defTabSz="488950">
            <a:lnSpc>
              <a:spcPct val="90000"/>
            </a:lnSpc>
            <a:spcBef>
              <a:spcPct val="0"/>
            </a:spcBef>
            <a:spcAft>
              <a:spcPct val="15000"/>
            </a:spcAft>
            <a:buChar char="••"/>
          </a:pPr>
          <a:r>
            <a:rPr lang="es-ES" sz="1100" b="0" i="0" u="none" kern="1200" smtClean="0"/>
            <a:t>Promoción de bonos o similar </a:t>
          </a:r>
          <a:endParaRPr lang="es-ES" sz="1100" kern="1200"/>
        </a:p>
        <a:p>
          <a:pPr marL="57150" lvl="1" indent="-57150" algn="l" defTabSz="488950">
            <a:lnSpc>
              <a:spcPct val="90000"/>
            </a:lnSpc>
            <a:spcBef>
              <a:spcPct val="0"/>
            </a:spcBef>
            <a:spcAft>
              <a:spcPct val="15000"/>
            </a:spcAft>
            <a:buChar char="••"/>
          </a:pPr>
          <a:r>
            <a:rPr lang="es-ES" sz="1100" b="0" i="0" u="none" kern="1200" smtClean="0"/>
            <a:t>Seguimiento especial Reino Unido, situación del Brexit y evolución de la libra</a:t>
          </a:r>
          <a:endParaRPr lang="es-ES" sz="1100" kern="1200"/>
        </a:p>
        <a:p>
          <a:pPr marL="57150" lvl="1" indent="-57150" algn="l" defTabSz="488950">
            <a:lnSpc>
              <a:spcPct val="90000"/>
            </a:lnSpc>
            <a:spcBef>
              <a:spcPct val="0"/>
            </a:spcBef>
            <a:spcAft>
              <a:spcPct val="15000"/>
            </a:spcAft>
            <a:buChar char="••"/>
          </a:pPr>
          <a:r>
            <a:rPr lang="es-ES" sz="1100" b="0" i="0" u="none" kern="1200" smtClean="0"/>
            <a:t>Promocionar España como destino seguro: protocolos, test, pasaportes sanitarios códigos QR, etc.</a:t>
          </a:r>
          <a:endParaRPr lang="es-ES" sz="1100" kern="1200"/>
        </a:p>
      </dsp:txBody>
      <dsp:txXfrm>
        <a:off x="0" y="238329"/>
        <a:ext cx="6120680" cy="3326400"/>
      </dsp:txXfrm>
    </dsp:sp>
    <dsp:sp modelId="{C8ED0126-91A6-4676-BBE5-60086074F82F}">
      <dsp:nvSpPr>
        <dsp:cNvPr id="0" name=""/>
        <dsp:cNvSpPr/>
      </dsp:nvSpPr>
      <dsp:spPr>
        <a:xfrm>
          <a:off x="306034" y="75969"/>
          <a:ext cx="4284476"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0" i="0" u="none" kern="1200" dirty="0"/>
            <a:t>Prioridad 2</a:t>
          </a:r>
          <a:endParaRPr lang="es-ES" sz="1600" b="1" kern="1200" dirty="0"/>
        </a:p>
      </dsp:txBody>
      <dsp:txXfrm>
        <a:off x="321886" y="91821"/>
        <a:ext cx="4252772" cy="293016"/>
      </dsp:txXfrm>
    </dsp:sp>
    <dsp:sp modelId="{1C0C7D15-1F76-4042-B95A-78E8B4E32BE8}">
      <dsp:nvSpPr>
        <dsp:cNvPr id="0" name=""/>
        <dsp:cNvSpPr/>
      </dsp:nvSpPr>
      <dsp:spPr>
        <a:xfrm>
          <a:off x="0" y="3786490"/>
          <a:ext cx="6120680" cy="11781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29108" rIns="475033" bIns="78232" numCol="1" spcCol="1270" anchor="t" anchorCtr="0">
          <a:noAutofit/>
        </a:bodyPr>
        <a:lstStyle/>
        <a:p>
          <a:pPr marL="57150" lvl="1" indent="-57150" algn="l" defTabSz="488950">
            <a:lnSpc>
              <a:spcPct val="90000"/>
            </a:lnSpc>
            <a:spcBef>
              <a:spcPct val="0"/>
            </a:spcBef>
            <a:spcAft>
              <a:spcPct val="15000"/>
            </a:spcAft>
            <a:buChar char="••"/>
          </a:pPr>
          <a:r>
            <a:rPr lang="es-ES" sz="1100" b="0" i="0" u="none" kern="1200" smtClean="0"/>
            <a:t>Coloquios virtuales con todos los posibles mercado internacionales</a:t>
          </a:r>
          <a:endParaRPr lang="es-ES" sz="1100" kern="1200" dirty="0"/>
        </a:p>
        <a:p>
          <a:pPr marL="57150" lvl="1" indent="-57150" algn="l" defTabSz="488950">
            <a:lnSpc>
              <a:spcPct val="90000"/>
            </a:lnSpc>
            <a:spcBef>
              <a:spcPct val="0"/>
            </a:spcBef>
            <a:spcAft>
              <a:spcPct val="15000"/>
            </a:spcAft>
            <a:buChar char="••"/>
          </a:pPr>
          <a:r>
            <a:rPr lang="es-ES" sz="1100" b="0" i="0" u="none" kern="1200" smtClean="0"/>
            <a:t>Crear estrategias de gestión de crisis</a:t>
          </a:r>
          <a:endParaRPr lang="es-ES" sz="1100" kern="1200"/>
        </a:p>
        <a:p>
          <a:pPr marL="57150" lvl="1" indent="-57150" algn="l" defTabSz="488950">
            <a:lnSpc>
              <a:spcPct val="90000"/>
            </a:lnSpc>
            <a:spcBef>
              <a:spcPct val="0"/>
            </a:spcBef>
            <a:spcAft>
              <a:spcPct val="15000"/>
            </a:spcAft>
            <a:buChar char="••"/>
          </a:pPr>
          <a:r>
            <a:rPr lang="es-ES" sz="1100" b="0" i="0" u="none" kern="1200" smtClean="0"/>
            <a:t>Promoción del destino como Cycling Friendly</a:t>
          </a:r>
          <a:endParaRPr lang="es-ES" sz="1100" kern="1200"/>
        </a:p>
        <a:p>
          <a:pPr marL="57150" lvl="1" indent="-57150" algn="l" defTabSz="488950">
            <a:lnSpc>
              <a:spcPct val="90000"/>
            </a:lnSpc>
            <a:spcBef>
              <a:spcPct val="0"/>
            </a:spcBef>
            <a:spcAft>
              <a:spcPct val="15000"/>
            </a:spcAft>
            <a:buChar char="••"/>
          </a:pPr>
          <a:r>
            <a:rPr lang="es-ES" sz="1100" b="0" i="0" u="none" kern="1200" smtClean="0"/>
            <a:t>Viajes de familiarización agentes y medios con el objetivo "vuelta a la normalidad"</a:t>
          </a:r>
          <a:endParaRPr lang="es-ES" sz="1100" kern="1200"/>
        </a:p>
        <a:p>
          <a:pPr marL="57150" lvl="1" indent="-57150" algn="l" defTabSz="488950">
            <a:lnSpc>
              <a:spcPct val="90000"/>
            </a:lnSpc>
            <a:spcBef>
              <a:spcPct val="0"/>
            </a:spcBef>
            <a:spcAft>
              <a:spcPct val="15000"/>
            </a:spcAft>
            <a:buChar char="••"/>
          </a:pPr>
          <a:r>
            <a:rPr lang="es-ES" sz="1100" b="0" i="0" u="none" kern="1200" smtClean="0"/>
            <a:t>Puerta a puerta en principales mercados emisores internacionales</a:t>
          </a:r>
          <a:endParaRPr lang="es-ES" sz="1100" kern="1200"/>
        </a:p>
      </dsp:txBody>
      <dsp:txXfrm>
        <a:off x="0" y="3786490"/>
        <a:ext cx="6120680" cy="1178100"/>
      </dsp:txXfrm>
    </dsp:sp>
    <dsp:sp modelId="{A582426B-F0D3-4258-AD34-271BD57951A0}">
      <dsp:nvSpPr>
        <dsp:cNvPr id="0" name=""/>
        <dsp:cNvSpPr/>
      </dsp:nvSpPr>
      <dsp:spPr>
        <a:xfrm>
          <a:off x="306034" y="3624130"/>
          <a:ext cx="4284476" cy="3247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488950">
            <a:lnSpc>
              <a:spcPct val="90000"/>
            </a:lnSpc>
            <a:spcBef>
              <a:spcPct val="0"/>
            </a:spcBef>
            <a:spcAft>
              <a:spcPct val="35000"/>
            </a:spcAft>
          </a:pPr>
          <a:r>
            <a:rPr lang="es-ES" sz="1100" b="0" i="0" u="none" kern="1200" dirty="0"/>
            <a:t>Prioridad 3</a:t>
          </a:r>
          <a:endParaRPr lang="es-ES" sz="1100" kern="1200" dirty="0"/>
        </a:p>
      </dsp:txBody>
      <dsp:txXfrm>
        <a:off x="321886" y="3639982"/>
        <a:ext cx="4252772" cy="2930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E191F-A254-40F1-A2A2-5FBF81E3C964}">
      <dsp:nvSpPr>
        <dsp:cNvPr id="0" name=""/>
        <dsp:cNvSpPr/>
      </dsp:nvSpPr>
      <dsp:spPr>
        <a:xfrm>
          <a:off x="0" y="73566"/>
          <a:ext cx="6120680" cy="4606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168621" rIns="475033" bIns="78232" numCol="1" spcCol="1270" anchor="t" anchorCtr="0">
          <a:noAutofit/>
        </a:bodyPr>
        <a:lstStyle/>
        <a:p>
          <a:pPr marL="57150" lvl="1" indent="-57150" algn="l" defTabSz="488950">
            <a:lnSpc>
              <a:spcPct val="90000"/>
            </a:lnSpc>
            <a:spcBef>
              <a:spcPct val="0"/>
            </a:spcBef>
            <a:spcAft>
              <a:spcPct val="15000"/>
            </a:spcAft>
            <a:buChar char="••"/>
          </a:pPr>
          <a:r>
            <a:rPr lang="es-ES" sz="1100" b="0" i="0" u="none" kern="1200" dirty="0" smtClean="0"/>
            <a:t>Acciones B2B</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Acciones promocionales dirigidas al mercado de golf y de lujo</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Campaña con lema "</a:t>
          </a:r>
          <a:r>
            <a:rPr lang="es-ES" sz="1100" b="0" i="0" u="none" kern="1200" dirty="0" err="1" smtClean="0"/>
            <a:t>Celebrate</a:t>
          </a:r>
          <a:r>
            <a:rPr lang="es-ES" sz="1100" b="0" i="0" u="none" kern="1200" dirty="0" smtClean="0"/>
            <a:t> </a:t>
          </a:r>
          <a:r>
            <a:rPr lang="es-ES" sz="1100" b="0" i="0" u="none" kern="1200" dirty="0" err="1" smtClean="0"/>
            <a:t>Life</a:t>
          </a:r>
          <a:r>
            <a:rPr lang="es-ES" sz="1100" b="0" i="0" u="none" kern="1200" dirty="0" smtClean="0"/>
            <a:t>/ Celebrar la vida con </a:t>
          </a:r>
          <a:r>
            <a:rPr lang="es-ES" sz="1100" b="0" i="0" u="none" kern="1200" dirty="0" smtClean="0"/>
            <a:t>nosotros</a:t>
          </a:r>
          <a:r>
            <a:rPr lang="es-ES" sz="1100" b="0" i="0" u="none" kern="1200" dirty="0" smtClean="0"/>
            <a:t>!"</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Campañas de marketing en redes sociales</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Campañas enfocadas a actividades de turismo de interior</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Comunicación postcrisis basada en la innovación, personalización, y contenido</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Creación de una ventanilla única de información en Turismo y Planificación Costa del Sol</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Crear estrategias de gestión de crisis</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Crear un boletín de inteligencia turística de seguimiento mensual de la crisis</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Difusión </a:t>
          </a:r>
          <a:r>
            <a:rPr lang="es-ES" sz="1100" b="0" i="0" u="none" kern="1200" dirty="0" smtClean="0"/>
            <a:t>de mensajes sobre la vuelta a la normalidad en destino,  B2B y B2C</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Diseño de campañas de promoción gradual: nacional, mercados europeos próximos, …</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Interlocución única por parte de la Presidencia de Diputación y de </a:t>
          </a:r>
          <a:r>
            <a:rPr lang="es-ES" sz="1100" b="0" i="0" u="none" kern="1200" dirty="0" err="1" smtClean="0"/>
            <a:t>Aehcos</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Promoción del destino como </a:t>
          </a:r>
          <a:r>
            <a:rPr lang="es-ES" sz="1100" b="0" i="0" u="none" kern="1200" dirty="0" err="1" smtClean="0"/>
            <a:t>Cycling</a:t>
          </a:r>
          <a:r>
            <a:rPr lang="es-ES" sz="1100" b="0" i="0" u="none" kern="1200" dirty="0" smtClean="0"/>
            <a:t> </a:t>
          </a:r>
          <a:r>
            <a:rPr lang="es-ES" sz="1100" b="0" i="0" u="none" kern="1200" dirty="0" err="1" smtClean="0"/>
            <a:t>Friendly</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Promociones </a:t>
          </a:r>
          <a:r>
            <a:rPr lang="es-ES" sz="1100" b="0" i="0" u="none" kern="1200" dirty="0" err="1" smtClean="0"/>
            <a:t>on</a:t>
          </a:r>
          <a:r>
            <a:rPr lang="es-ES" sz="1100" b="0" i="0" u="none" kern="1200" dirty="0" smtClean="0"/>
            <a:t> line en el mercado británico y alemán</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Respuesta inmediata con una campaña potente de promoción en el mercado nacional</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Seguir apostando por la calidad en los servicios como factor diferencial de excelencia</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Viajes de familiarización agentes y medios con el objetivo "vuelta a la normalidad"</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Promoción de bonos o similar </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Puerta a puerta en principales mercados emisores internacionales</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Seguimiento especial Reino Unido, situación del </a:t>
          </a:r>
          <a:r>
            <a:rPr lang="es-ES" sz="1100" b="0" i="0" u="none" kern="1200" dirty="0" err="1" smtClean="0"/>
            <a:t>Brexit</a:t>
          </a:r>
          <a:r>
            <a:rPr lang="es-ES" sz="1100" b="0" i="0" u="none" kern="1200" dirty="0" smtClean="0"/>
            <a:t> y evolución de la libra</a:t>
          </a:r>
          <a:endParaRPr lang="es-ES" sz="1100" kern="1200" dirty="0"/>
        </a:p>
        <a:p>
          <a:pPr marL="57150" lvl="1" indent="-57150" algn="l" defTabSz="488950">
            <a:lnSpc>
              <a:spcPct val="90000"/>
            </a:lnSpc>
            <a:spcBef>
              <a:spcPct val="0"/>
            </a:spcBef>
            <a:spcAft>
              <a:spcPct val="15000"/>
            </a:spcAft>
            <a:buChar char="••"/>
          </a:pPr>
          <a:r>
            <a:rPr lang="es-ES" sz="1100" b="0" i="0" u="none" kern="1200" dirty="0" smtClean="0"/>
            <a:t>Plan de comunicación para “luchar” sobre información en contra de viajar a nuestro país</a:t>
          </a:r>
          <a:endParaRPr lang="es-ES" sz="1100" kern="1200" dirty="0"/>
        </a:p>
      </dsp:txBody>
      <dsp:txXfrm>
        <a:off x="0" y="73566"/>
        <a:ext cx="6120680" cy="4606250"/>
      </dsp:txXfrm>
    </dsp:sp>
    <dsp:sp modelId="{C8ED0126-91A6-4676-BBE5-60086074F82F}">
      <dsp:nvSpPr>
        <dsp:cNvPr id="0" name=""/>
        <dsp:cNvSpPr/>
      </dsp:nvSpPr>
      <dsp:spPr>
        <a:xfrm>
          <a:off x="306034" y="703"/>
          <a:ext cx="4284476" cy="14572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0" i="0" u="none" kern="1200" dirty="0"/>
            <a:t>Responsabilidad Interna</a:t>
          </a:r>
          <a:endParaRPr lang="es-ES" sz="1600" b="1" kern="1200" dirty="0"/>
        </a:p>
      </dsp:txBody>
      <dsp:txXfrm>
        <a:off x="313148" y="7817"/>
        <a:ext cx="4270248" cy="1314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E191F-A254-40F1-A2A2-5FBF81E3C964}">
      <dsp:nvSpPr>
        <dsp:cNvPr id="0" name=""/>
        <dsp:cNvSpPr/>
      </dsp:nvSpPr>
      <dsp:spPr>
        <a:xfrm>
          <a:off x="0" y="202326"/>
          <a:ext cx="6120680" cy="26333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29108" rIns="475033" bIns="78232" numCol="1" spcCol="1270" anchor="t" anchorCtr="0">
          <a:noAutofit/>
        </a:bodyPr>
        <a:lstStyle/>
        <a:p>
          <a:pPr marL="57150" lvl="1" indent="-57150" algn="l" defTabSz="488950">
            <a:lnSpc>
              <a:spcPct val="90000"/>
            </a:lnSpc>
            <a:spcBef>
              <a:spcPct val="0"/>
            </a:spcBef>
            <a:spcAft>
              <a:spcPct val="15000"/>
            </a:spcAft>
            <a:buChar char="••"/>
          </a:pPr>
          <a:r>
            <a:rPr lang="es-ES" sz="1100" b="0" i="0" u="none" kern="1200" dirty="0" smtClean="0"/>
            <a:t>Aplazamiento de pago de las cuotas de la seguridad social, sin coste </a:t>
          </a:r>
          <a:endParaRPr lang="es-ES" sz="1100" kern="1200" dirty="0"/>
        </a:p>
        <a:p>
          <a:pPr marL="57150" lvl="1" indent="-57150" algn="l" defTabSz="488950">
            <a:lnSpc>
              <a:spcPct val="90000"/>
            </a:lnSpc>
            <a:spcBef>
              <a:spcPct val="0"/>
            </a:spcBef>
            <a:spcAft>
              <a:spcPct val="15000"/>
            </a:spcAft>
            <a:buChar char="••"/>
          </a:pPr>
          <a:r>
            <a:rPr lang="es-ES" sz="1100" b="0" i="0" u="none" kern="1200" smtClean="0"/>
            <a:t>Aplazamiento en la liquidación y pago del IVA </a:t>
          </a:r>
          <a:endParaRPr lang="es-ES" sz="1100" kern="1200"/>
        </a:p>
        <a:p>
          <a:pPr marL="57150" lvl="1" indent="-57150" algn="l" defTabSz="488950">
            <a:lnSpc>
              <a:spcPct val="90000"/>
            </a:lnSpc>
            <a:spcBef>
              <a:spcPct val="0"/>
            </a:spcBef>
            <a:spcAft>
              <a:spcPct val="15000"/>
            </a:spcAft>
            <a:buChar char="••"/>
          </a:pPr>
          <a:r>
            <a:rPr lang="es-ES" sz="1100" b="0" i="0" u="none" kern="1200" smtClean="0"/>
            <a:t>Campaña refuerce la imagen de seguridad sanitaria del destino</a:t>
          </a:r>
          <a:endParaRPr lang="es-ES" sz="1100" kern="1200"/>
        </a:p>
        <a:p>
          <a:pPr marL="57150" lvl="1" indent="-57150" algn="l" defTabSz="488950">
            <a:lnSpc>
              <a:spcPct val="90000"/>
            </a:lnSpc>
            <a:spcBef>
              <a:spcPct val="0"/>
            </a:spcBef>
            <a:spcAft>
              <a:spcPct val="15000"/>
            </a:spcAft>
            <a:buChar char="••"/>
          </a:pPr>
          <a:r>
            <a:rPr lang="es-ES" sz="1100" b="0" i="0" u="none" kern="1200" smtClean="0"/>
            <a:t>Creación de instrumentos financieros para facilitar la liquidez empresarial</a:t>
          </a:r>
          <a:endParaRPr lang="es-ES" sz="1100" kern="1200"/>
        </a:p>
        <a:p>
          <a:pPr marL="57150" lvl="1" indent="-57150" algn="l" defTabSz="488950">
            <a:lnSpc>
              <a:spcPct val="90000"/>
            </a:lnSpc>
            <a:spcBef>
              <a:spcPct val="0"/>
            </a:spcBef>
            <a:spcAft>
              <a:spcPct val="15000"/>
            </a:spcAft>
            <a:buChar char="••"/>
          </a:pPr>
          <a:r>
            <a:rPr lang="es-ES" sz="1100" b="0" i="0" u="none" kern="1200" smtClean="0"/>
            <a:t>Diferimiento de los pagos fraccionados del Impuesto de Sociedades </a:t>
          </a:r>
          <a:endParaRPr lang="es-ES" sz="1100" kern="1200"/>
        </a:p>
        <a:p>
          <a:pPr marL="57150" lvl="1" indent="-57150" algn="l" defTabSz="488950">
            <a:lnSpc>
              <a:spcPct val="90000"/>
            </a:lnSpc>
            <a:spcBef>
              <a:spcPct val="0"/>
            </a:spcBef>
            <a:spcAft>
              <a:spcPct val="15000"/>
            </a:spcAft>
            <a:buChar char="••"/>
          </a:pPr>
          <a:r>
            <a:rPr lang="es-ES" sz="1100" b="0" i="0" u="none" kern="1200" smtClean="0"/>
            <a:t>Garantizar una línea específica de apoyo público para subsectores turísticos </a:t>
          </a:r>
          <a:endParaRPr lang="es-ES" sz="1100" kern="1200"/>
        </a:p>
        <a:p>
          <a:pPr marL="57150" lvl="1" indent="-57150" algn="l" defTabSz="488950">
            <a:lnSpc>
              <a:spcPct val="90000"/>
            </a:lnSpc>
            <a:spcBef>
              <a:spcPct val="0"/>
            </a:spcBef>
            <a:spcAft>
              <a:spcPct val="15000"/>
            </a:spcAft>
            <a:buChar char="••"/>
          </a:pPr>
          <a:r>
            <a:rPr lang="es-ES" sz="1100" b="0" i="0" u="none" kern="1200" smtClean="0"/>
            <a:t>Gestión de protocolos internos para asegurar la seguridad sanitaria</a:t>
          </a:r>
          <a:endParaRPr lang="es-ES" sz="1100" kern="1200"/>
        </a:p>
        <a:p>
          <a:pPr marL="57150" lvl="1" indent="-57150" algn="l" defTabSz="488950">
            <a:lnSpc>
              <a:spcPct val="90000"/>
            </a:lnSpc>
            <a:spcBef>
              <a:spcPct val="0"/>
            </a:spcBef>
            <a:spcAft>
              <a:spcPct val="15000"/>
            </a:spcAft>
            <a:buChar char="••"/>
          </a:pPr>
          <a:r>
            <a:rPr lang="es-ES" sz="1100" b="0" i="0" u="none" kern="1200" smtClean="0"/>
            <a:t>Incentivar la retención de puestos de trabajo</a:t>
          </a:r>
          <a:endParaRPr lang="es-ES" sz="1100" kern="1200"/>
        </a:p>
        <a:p>
          <a:pPr marL="57150" lvl="1" indent="-57150" algn="l" defTabSz="488950">
            <a:lnSpc>
              <a:spcPct val="90000"/>
            </a:lnSpc>
            <a:spcBef>
              <a:spcPct val="0"/>
            </a:spcBef>
            <a:spcAft>
              <a:spcPct val="15000"/>
            </a:spcAft>
            <a:buChar char="••"/>
          </a:pPr>
          <a:r>
            <a:rPr lang="es-ES" sz="1100" b="0" i="0" u="none" kern="1200" smtClean="0"/>
            <a:t>Incluir al turismo en las medidas excepcionales de apoyo a las empresas</a:t>
          </a:r>
          <a:endParaRPr lang="es-ES" sz="1100" kern="1200"/>
        </a:p>
        <a:p>
          <a:pPr marL="57150" lvl="1" indent="-57150" algn="l" defTabSz="488950">
            <a:lnSpc>
              <a:spcPct val="90000"/>
            </a:lnSpc>
            <a:spcBef>
              <a:spcPct val="0"/>
            </a:spcBef>
            <a:spcAft>
              <a:spcPct val="15000"/>
            </a:spcAft>
            <a:buChar char="••"/>
          </a:pPr>
          <a:r>
            <a:rPr lang="es-ES" sz="1100" b="0" i="0" u="none" kern="1200" smtClean="0"/>
            <a:t>Incorporar en la legislación la posibilidad de sustitución de reservas por bonos canjeables</a:t>
          </a:r>
          <a:endParaRPr lang="es-ES" sz="1100" kern="1200"/>
        </a:p>
        <a:p>
          <a:pPr marL="57150" lvl="1" indent="-57150" algn="l" defTabSz="488950">
            <a:lnSpc>
              <a:spcPct val="90000"/>
            </a:lnSpc>
            <a:spcBef>
              <a:spcPct val="0"/>
            </a:spcBef>
            <a:spcAft>
              <a:spcPct val="15000"/>
            </a:spcAft>
            <a:buChar char="••"/>
          </a:pPr>
          <a:r>
            <a:rPr lang="es-ES" sz="1100" b="0" i="0" u="none" kern="1200" smtClean="0"/>
            <a:t>Línea bancaria especial de préstamos a empresas turísticas para inyectar liquidez</a:t>
          </a:r>
          <a:endParaRPr lang="es-ES" sz="1100" kern="1200"/>
        </a:p>
        <a:p>
          <a:pPr marL="57150" lvl="1" indent="-57150" algn="l" defTabSz="488950">
            <a:lnSpc>
              <a:spcPct val="90000"/>
            </a:lnSpc>
            <a:spcBef>
              <a:spcPct val="0"/>
            </a:spcBef>
            <a:spcAft>
              <a:spcPct val="15000"/>
            </a:spcAft>
            <a:buChar char="••"/>
          </a:pPr>
          <a:r>
            <a:rPr lang="es-ES" sz="1100" b="0" i="0" u="none" kern="1200" smtClean="0"/>
            <a:t>Promocionar España como destino seguro: protocolos, test, pasaportes sanitarios códigos QR, etc.</a:t>
          </a:r>
          <a:endParaRPr lang="es-ES" sz="1100" kern="1200"/>
        </a:p>
      </dsp:txBody>
      <dsp:txXfrm>
        <a:off x="0" y="202326"/>
        <a:ext cx="6120680" cy="2633399"/>
      </dsp:txXfrm>
    </dsp:sp>
    <dsp:sp modelId="{C8ED0126-91A6-4676-BBE5-60086074F82F}">
      <dsp:nvSpPr>
        <dsp:cNvPr id="0" name=""/>
        <dsp:cNvSpPr/>
      </dsp:nvSpPr>
      <dsp:spPr>
        <a:xfrm>
          <a:off x="306034" y="39966"/>
          <a:ext cx="4284476"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0" i="0" u="none" kern="1200" dirty="0"/>
            <a:t>Responsabilidad Externa</a:t>
          </a:r>
          <a:endParaRPr lang="es-ES" sz="1600" b="1" kern="1200" dirty="0"/>
        </a:p>
      </dsp:txBody>
      <dsp:txXfrm>
        <a:off x="321886" y="55818"/>
        <a:ext cx="4252772" cy="293016"/>
      </dsp:txXfrm>
    </dsp:sp>
    <dsp:sp modelId="{5AAAD5BD-77A7-4631-921A-38A584534319}">
      <dsp:nvSpPr>
        <dsp:cNvPr id="0" name=""/>
        <dsp:cNvSpPr/>
      </dsp:nvSpPr>
      <dsp:spPr>
        <a:xfrm>
          <a:off x="0" y="3057486"/>
          <a:ext cx="6120680" cy="18711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5033" tIns="229108" rIns="475033" bIns="78232" numCol="1" spcCol="1270" anchor="t" anchorCtr="0">
          <a:noAutofit/>
        </a:bodyPr>
        <a:lstStyle/>
        <a:p>
          <a:pPr marL="57150" lvl="1" indent="-57150" algn="l" defTabSz="488950">
            <a:lnSpc>
              <a:spcPct val="90000"/>
            </a:lnSpc>
            <a:spcBef>
              <a:spcPct val="0"/>
            </a:spcBef>
            <a:spcAft>
              <a:spcPct val="15000"/>
            </a:spcAft>
            <a:buChar char="••"/>
          </a:pPr>
          <a:r>
            <a:rPr lang="es-ES" sz="1100" b="0" i="0" u="none" kern="1200" smtClean="0"/>
            <a:t>Acuerdos coordinados entre Administraciones y Empresarios</a:t>
          </a:r>
          <a:endParaRPr lang="es-ES" sz="1100" kern="1200" dirty="0"/>
        </a:p>
        <a:p>
          <a:pPr marL="57150" lvl="1" indent="-57150" algn="l" defTabSz="488950">
            <a:lnSpc>
              <a:spcPct val="90000"/>
            </a:lnSpc>
            <a:spcBef>
              <a:spcPct val="0"/>
            </a:spcBef>
            <a:spcAft>
              <a:spcPct val="15000"/>
            </a:spcAft>
            <a:buChar char="••"/>
          </a:pPr>
          <a:r>
            <a:rPr lang="es-ES" sz="1100" b="0" i="0" u="none" kern="1200" smtClean="0"/>
            <a:t>Coloquios virtuales con todos los posibles mercado internacionales</a:t>
          </a:r>
          <a:endParaRPr lang="es-ES" sz="1100" kern="1200"/>
        </a:p>
        <a:p>
          <a:pPr marL="57150" lvl="1" indent="-57150" algn="l" defTabSz="488950">
            <a:lnSpc>
              <a:spcPct val="90000"/>
            </a:lnSpc>
            <a:spcBef>
              <a:spcPct val="0"/>
            </a:spcBef>
            <a:spcAft>
              <a:spcPct val="15000"/>
            </a:spcAft>
            <a:buChar char="••"/>
          </a:pPr>
          <a:r>
            <a:rPr lang="es-ES" sz="1100" b="0" i="0" u="none" kern="1200" smtClean="0"/>
            <a:t>Comarketing con aerolíneas para recuperar la conectividad aérea</a:t>
          </a:r>
          <a:endParaRPr lang="es-ES" sz="1100" kern="1200"/>
        </a:p>
        <a:p>
          <a:pPr marL="57150" lvl="1" indent="-57150" algn="l" defTabSz="488950">
            <a:lnSpc>
              <a:spcPct val="90000"/>
            </a:lnSpc>
            <a:spcBef>
              <a:spcPct val="0"/>
            </a:spcBef>
            <a:spcAft>
              <a:spcPct val="15000"/>
            </a:spcAft>
            <a:buChar char="••"/>
          </a:pPr>
          <a:r>
            <a:rPr lang="es-ES" sz="1100" b="0" i="0" u="none" kern="1200" smtClean="0"/>
            <a:t>Gestión con Aena para recobrar los vuelos al aeropuerto de Málaga</a:t>
          </a:r>
          <a:endParaRPr lang="es-ES" sz="1100" kern="1200"/>
        </a:p>
        <a:p>
          <a:pPr marL="57150" lvl="1" indent="-57150" algn="l" defTabSz="488950">
            <a:lnSpc>
              <a:spcPct val="90000"/>
            </a:lnSpc>
            <a:spcBef>
              <a:spcPct val="0"/>
            </a:spcBef>
            <a:spcAft>
              <a:spcPct val="15000"/>
            </a:spcAft>
            <a:buChar char="••"/>
          </a:pPr>
          <a:r>
            <a:rPr lang="es-ES" sz="1100" b="0" i="0" u="none" kern="1200" smtClean="0"/>
            <a:t>Ofrecer protocolos de seguridad sanitarias en sus establecimientos</a:t>
          </a:r>
          <a:endParaRPr lang="es-ES" sz="1100" kern="1200"/>
        </a:p>
        <a:p>
          <a:pPr marL="57150" lvl="1" indent="-57150" algn="l" defTabSz="488950">
            <a:lnSpc>
              <a:spcPct val="90000"/>
            </a:lnSpc>
            <a:spcBef>
              <a:spcPct val="0"/>
            </a:spcBef>
            <a:spcAft>
              <a:spcPct val="15000"/>
            </a:spcAft>
            <a:buChar char="••"/>
          </a:pPr>
          <a:r>
            <a:rPr lang="es-ES" sz="1100" b="0" i="0" u="none" kern="1200" dirty="0" smtClean="0"/>
            <a:t>Otorgar mayores facilidades para cancelaciones o cambios de reservas</a:t>
          </a:r>
          <a:endParaRPr lang="es-ES" sz="1100" kern="1200" dirty="0"/>
        </a:p>
        <a:p>
          <a:pPr marL="57150" lvl="1" indent="-57150" algn="l" defTabSz="488950">
            <a:lnSpc>
              <a:spcPct val="90000"/>
            </a:lnSpc>
            <a:spcBef>
              <a:spcPct val="0"/>
            </a:spcBef>
            <a:spcAft>
              <a:spcPct val="15000"/>
            </a:spcAft>
            <a:buChar char="••"/>
          </a:pPr>
          <a:r>
            <a:rPr lang="es-ES" sz="1100" b="0" i="0" u="none" kern="1200" smtClean="0"/>
            <a:t>Política de precios, en una primera etapa de recuperación, competitiva</a:t>
          </a:r>
          <a:endParaRPr lang="es-ES" sz="1100" kern="1200"/>
        </a:p>
        <a:p>
          <a:pPr marL="57150" lvl="1" indent="-57150" algn="l" defTabSz="488950">
            <a:lnSpc>
              <a:spcPct val="90000"/>
            </a:lnSpc>
            <a:spcBef>
              <a:spcPct val="0"/>
            </a:spcBef>
            <a:spcAft>
              <a:spcPct val="15000"/>
            </a:spcAft>
            <a:buChar char="••"/>
          </a:pPr>
          <a:r>
            <a:rPr lang="es-ES" sz="1100" b="0" i="0" u="none" kern="1200" smtClean="0"/>
            <a:t>Planes similares al del Imserso para este mismo verano, por ejemplo, para el personal sanitario</a:t>
          </a:r>
          <a:endParaRPr lang="es-ES" sz="1100" kern="1200"/>
        </a:p>
      </dsp:txBody>
      <dsp:txXfrm>
        <a:off x="0" y="3057486"/>
        <a:ext cx="6120680" cy="1871100"/>
      </dsp:txXfrm>
    </dsp:sp>
    <dsp:sp modelId="{A8536747-4B33-44E7-9A21-960C37E6FC59}">
      <dsp:nvSpPr>
        <dsp:cNvPr id="0" name=""/>
        <dsp:cNvSpPr/>
      </dsp:nvSpPr>
      <dsp:spPr>
        <a:xfrm>
          <a:off x="306034" y="2895126"/>
          <a:ext cx="4284476" cy="3247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488950">
            <a:lnSpc>
              <a:spcPct val="90000"/>
            </a:lnSpc>
            <a:spcBef>
              <a:spcPct val="0"/>
            </a:spcBef>
            <a:spcAft>
              <a:spcPct val="35000"/>
            </a:spcAft>
          </a:pPr>
          <a:r>
            <a:rPr lang="es-ES" sz="1100" b="0" i="0" u="none" kern="1200" dirty="0"/>
            <a:t>Responsabilidad Conjunta</a:t>
          </a:r>
          <a:endParaRPr lang="es-ES" sz="1100" kern="1200" dirty="0"/>
        </a:p>
      </dsp:txBody>
      <dsp:txXfrm>
        <a:off x="321886" y="2910978"/>
        <a:ext cx="4252772" cy="2930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27719-AC5C-42E1-921E-60EA71E0A5F3}">
      <dsp:nvSpPr>
        <dsp:cNvPr id="0" name=""/>
        <dsp:cNvSpPr/>
      </dsp:nvSpPr>
      <dsp:spPr>
        <a:xfrm rot="5400000">
          <a:off x="-1408202" y="2014356"/>
          <a:ext cx="4379868" cy="156346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a:latin typeface="Corbel" panose="020B0503020204020204" pitchFamily="34" charset="0"/>
            </a:rPr>
            <a:t>Decálogo de acciones prioritarias de </a:t>
          </a:r>
          <a:r>
            <a:rPr lang="es-ES" sz="1800" b="1" kern="1200" dirty="0" smtClean="0">
              <a:latin typeface="Corbel" panose="020B0503020204020204" pitchFamily="34" charset="0"/>
            </a:rPr>
            <a:t>asunción </a:t>
          </a:r>
          <a:r>
            <a:rPr lang="es-ES" sz="1800" b="1" kern="1200" dirty="0">
              <a:latin typeface="Corbel" panose="020B0503020204020204" pitchFamily="34" charset="0"/>
            </a:rPr>
            <a:t>interna </a:t>
          </a:r>
          <a:r>
            <a:rPr lang="es-ES" sz="1800" b="1" kern="1200" dirty="0" smtClean="0">
              <a:latin typeface="Corbel" panose="020B0503020204020204" pitchFamily="34" charset="0"/>
            </a:rPr>
            <a:t>o conjunta en </a:t>
          </a:r>
          <a:r>
            <a:rPr lang="es-ES" sz="1800" b="1" kern="1200" dirty="0">
              <a:latin typeface="Corbel" panose="020B0503020204020204" pitchFamily="34" charset="0"/>
            </a:rPr>
            <a:t>su ejecución</a:t>
          </a:r>
        </a:p>
      </dsp:txBody>
      <dsp:txXfrm rot="-5400000">
        <a:off x="0" y="1387886"/>
        <a:ext cx="1563463" cy="2816405"/>
      </dsp:txXfrm>
    </dsp:sp>
    <dsp:sp modelId="{281FC889-48FC-42DB-BA5F-EDE439754380}">
      <dsp:nvSpPr>
        <dsp:cNvPr id="0" name=""/>
        <dsp:cNvSpPr/>
      </dsp:nvSpPr>
      <dsp:spPr>
        <a:xfrm rot="5400000">
          <a:off x="2138760" y="-433876"/>
          <a:ext cx="5200897" cy="640810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268288" lvl="1" indent="-153988" algn="l" defTabSz="622300">
            <a:lnSpc>
              <a:spcPct val="100000"/>
            </a:lnSpc>
            <a:spcBef>
              <a:spcPct val="0"/>
            </a:spcBef>
            <a:spcAft>
              <a:spcPts val="1000"/>
            </a:spcAft>
            <a:buChar char="••"/>
            <a:tabLst>
              <a:tab pos="0" algn="l"/>
            </a:tabLst>
          </a:pPr>
          <a:r>
            <a:rPr lang="es-ES" sz="1500" b="0" i="0" u="none" kern="1200" dirty="0">
              <a:latin typeface="Corbel" panose="020B0503020204020204" pitchFamily="34" charset="0"/>
            </a:rPr>
            <a:t>Respuesta inmediata con una campaña </a:t>
          </a:r>
          <a:r>
            <a:rPr lang="es-ES" sz="1500" b="0" i="0" u="none" kern="1200" dirty="0" smtClean="0">
              <a:latin typeface="Corbel" panose="020B0503020204020204" pitchFamily="34" charset="0"/>
            </a:rPr>
            <a:t>potente, fundamentalmente en redes sociales, en </a:t>
          </a:r>
          <a:r>
            <a:rPr lang="es-ES" sz="1500" b="0" i="0" u="none" kern="1200" dirty="0">
              <a:latin typeface="Corbel" panose="020B0503020204020204" pitchFamily="34" charset="0"/>
            </a:rPr>
            <a:t>el mercado nacional</a:t>
          </a:r>
          <a:endParaRPr lang="es-ES" sz="1500" kern="1200" dirty="0">
            <a:latin typeface="Corbel" panose="020B0503020204020204" pitchFamily="34" charset="0"/>
          </a:endParaRPr>
        </a:p>
        <a:p>
          <a:pPr marL="268288" lvl="1" indent="-153988" algn="l" defTabSz="622300">
            <a:lnSpc>
              <a:spcPct val="100000"/>
            </a:lnSpc>
            <a:spcBef>
              <a:spcPct val="0"/>
            </a:spcBef>
            <a:spcAft>
              <a:spcPts val="1000"/>
            </a:spcAft>
            <a:buChar char="••"/>
            <a:tabLst>
              <a:tab pos="0" algn="l"/>
            </a:tabLst>
          </a:pPr>
          <a:r>
            <a:rPr lang="es-ES" sz="1500" b="0" i="0" u="none" kern="1200" dirty="0">
              <a:latin typeface="Corbel" panose="020B0503020204020204" pitchFamily="34" charset="0"/>
            </a:rPr>
            <a:t>Gestión con </a:t>
          </a:r>
          <a:r>
            <a:rPr lang="es-ES" sz="1500" b="0" i="0" u="none" kern="1200" dirty="0" err="1">
              <a:latin typeface="Corbel" panose="020B0503020204020204" pitchFamily="34" charset="0"/>
            </a:rPr>
            <a:t>Aena</a:t>
          </a:r>
          <a:r>
            <a:rPr lang="es-ES" sz="1500" b="0" i="0" u="none" kern="1200" dirty="0">
              <a:latin typeface="Corbel" panose="020B0503020204020204" pitchFamily="34" charset="0"/>
            </a:rPr>
            <a:t> para recobrar los vuelos al aeropuerto de </a:t>
          </a:r>
          <a:r>
            <a:rPr lang="es-ES" sz="1500" b="0" i="0" u="none" kern="1200" dirty="0" smtClean="0">
              <a:latin typeface="Corbel" panose="020B0503020204020204" pitchFamily="34" charset="0"/>
            </a:rPr>
            <a:t>Málaga y acuerdos de </a:t>
          </a:r>
          <a:r>
            <a:rPr lang="es-ES" sz="1500" b="0" i="0" u="none" kern="1200" dirty="0" err="1" smtClean="0">
              <a:latin typeface="Corbel" panose="020B0503020204020204" pitchFamily="34" charset="0"/>
            </a:rPr>
            <a:t>comarketing</a:t>
          </a:r>
          <a:endParaRPr lang="es-ES" sz="1500" kern="1200" dirty="0">
            <a:latin typeface="Corbel" panose="020B0503020204020204" pitchFamily="34" charset="0"/>
          </a:endParaRPr>
        </a:p>
        <a:p>
          <a:pPr marL="268288" lvl="1" indent="-153988" algn="l" defTabSz="622300">
            <a:lnSpc>
              <a:spcPct val="100000"/>
            </a:lnSpc>
            <a:spcBef>
              <a:spcPct val="0"/>
            </a:spcBef>
            <a:spcAft>
              <a:spcPts val="1000"/>
            </a:spcAft>
            <a:buChar char="••"/>
            <a:tabLst>
              <a:tab pos="0" algn="l"/>
            </a:tabLst>
          </a:pPr>
          <a:r>
            <a:rPr lang="es-ES" sz="1500" b="0" i="0" u="none" kern="1200" dirty="0">
              <a:latin typeface="Corbel" panose="020B0503020204020204" pitchFamily="34" charset="0"/>
            </a:rPr>
            <a:t>Acuerdos coordinados entre Administraciones y Empresarios</a:t>
          </a:r>
          <a:endParaRPr lang="es-ES" sz="1500" kern="1200" dirty="0">
            <a:latin typeface="Corbel" panose="020B0503020204020204" pitchFamily="34" charset="0"/>
          </a:endParaRPr>
        </a:p>
        <a:p>
          <a:pPr marL="268288" marR="0" lvl="1" indent="-153988" algn="l" defTabSz="622300" eaLnBrk="1" fontAlgn="auto" latinLnBrk="0" hangingPunct="1">
            <a:lnSpc>
              <a:spcPct val="100000"/>
            </a:lnSpc>
            <a:spcBef>
              <a:spcPct val="0"/>
            </a:spcBef>
            <a:spcAft>
              <a:spcPts val="1000"/>
            </a:spcAft>
            <a:buClrTx/>
            <a:buSzTx/>
            <a:buFontTx/>
            <a:buChar char="••"/>
            <a:tabLst>
              <a:tab pos="0" algn="l"/>
            </a:tabLst>
            <a:defRPr/>
          </a:pPr>
          <a:r>
            <a:rPr lang="es-ES" sz="1500" b="0" i="0" u="none" kern="1200" dirty="0" smtClean="0">
              <a:latin typeface="Corbel" panose="020B0503020204020204" pitchFamily="34" charset="0"/>
            </a:rPr>
            <a:t>Plan de comunicación para “luchar” sobre información en contra de viajar a nuestro país en  coordinación con los Consulados</a:t>
          </a:r>
          <a:endParaRPr lang="es-ES" sz="1500" b="0" i="0" u="none" kern="1200" dirty="0">
            <a:latin typeface="Corbel" panose="020B0503020204020204" pitchFamily="34" charset="0"/>
          </a:endParaRPr>
        </a:p>
        <a:p>
          <a:pPr marL="268288" marR="0" lvl="1" indent="-153988" algn="l" defTabSz="622300" eaLnBrk="1" fontAlgn="auto" latinLnBrk="0" hangingPunct="1">
            <a:lnSpc>
              <a:spcPct val="100000"/>
            </a:lnSpc>
            <a:spcBef>
              <a:spcPct val="0"/>
            </a:spcBef>
            <a:spcAft>
              <a:spcPts val="1000"/>
            </a:spcAft>
            <a:buClrTx/>
            <a:buSzTx/>
            <a:buFontTx/>
            <a:buChar char="••"/>
            <a:tabLst>
              <a:tab pos="0" algn="l"/>
            </a:tabLst>
            <a:defRPr/>
          </a:pPr>
          <a:r>
            <a:rPr lang="es-ES" sz="1500" b="0" i="0" u="none" kern="1200" dirty="0">
              <a:latin typeface="Corbel" panose="020B0503020204020204" pitchFamily="34" charset="0"/>
            </a:rPr>
            <a:t>Otorgar mayores facilidades para cancelaciones o cambios de reservas</a:t>
          </a:r>
        </a:p>
        <a:p>
          <a:pPr marL="268288" marR="0" lvl="1" indent="-153988" algn="l" defTabSz="622300" eaLnBrk="1" fontAlgn="auto" latinLnBrk="0" hangingPunct="1">
            <a:lnSpc>
              <a:spcPct val="100000"/>
            </a:lnSpc>
            <a:spcBef>
              <a:spcPct val="0"/>
            </a:spcBef>
            <a:spcAft>
              <a:spcPts val="1000"/>
            </a:spcAft>
            <a:buClrTx/>
            <a:buSzTx/>
            <a:buFontTx/>
            <a:buChar char="••"/>
            <a:tabLst>
              <a:tab pos="0" algn="l"/>
            </a:tabLst>
            <a:defRPr/>
          </a:pPr>
          <a:r>
            <a:rPr lang="es-ES" sz="1500" b="0" i="0" u="none" kern="1200" dirty="0">
              <a:latin typeface="Corbel" panose="020B0503020204020204" pitchFamily="34" charset="0"/>
            </a:rPr>
            <a:t>Diseño de campañas de promoción gradual: nacional, mercados europeos próximos y mercados lejanos</a:t>
          </a:r>
        </a:p>
        <a:p>
          <a:pPr marL="268288" marR="0" lvl="1" indent="-153988" algn="l" defTabSz="622300" eaLnBrk="1" fontAlgn="auto" latinLnBrk="0" hangingPunct="1">
            <a:lnSpc>
              <a:spcPct val="100000"/>
            </a:lnSpc>
            <a:spcBef>
              <a:spcPct val="0"/>
            </a:spcBef>
            <a:spcAft>
              <a:spcPts val="1000"/>
            </a:spcAft>
            <a:buClrTx/>
            <a:buSzTx/>
            <a:buFontTx/>
            <a:buChar char="••"/>
            <a:tabLst>
              <a:tab pos="0" algn="l"/>
            </a:tabLst>
            <a:defRPr/>
          </a:pPr>
          <a:r>
            <a:rPr lang="es-ES" sz="1500" b="0" i="0" u="none" kern="1200" dirty="0">
              <a:latin typeface="Corbel" panose="020B0503020204020204" pitchFamily="34" charset="0"/>
            </a:rPr>
            <a:t>Política de precios, en una primera etapa de recuperación, competitiva</a:t>
          </a:r>
        </a:p>
        <a:p>
          <a:pPr marL="268288" lvl="1" indent="-153988" algn="l" defTabSz="622300">
            <a:lnSpc>
              <a:spcPct val="100000"/>
            </a:lnSpc>
            <a:spcBef>
              <a:spcPct val="0"/>
            </a:spcBef>
            <a:spcAft>
              <a:spcPts val="1000"/>
            </a:spcAft>
            <a:buChar char="••"/>
            <a:tabLst>
              <a:tab pos="0" algn="l"/>
            </a:tabLst>
          </a:pPr>
          <a:r>
            <a:rPr lang="es-ES" sz="1500" b="0" i="0" u="none" kern="1200" dirty="0">
              <a:latin typeface="Corbel" panose="020B0503020204020204" pitchFamily="34" charset="0"/>
            </a:rPr>
            <a:t>Campaña refuerce la imagen de seguridad sanitaria del </a:t>
          </a:r>
          <a:r>
            <a:rPr lang="es-ES" sz="1500" b="0" i="0" u="none" kern="1200" dirty="0" smtClean="0">
              <a:latin typeface="Corbel" panose="020B0503020204020204" pitchFamily="34" charset="0"/>
            </a:rPr>
            <a:t>destino: </a:t>
          </a:r>
          <a:r>
            <a:rPr lang="pt-BR" sz="1500" b="0" i="0" u="none" kern="1200" dirty="0" smtClean="0">
              <a:latin typeface="Corbel" panose="020B0503020204020204" pitchFamily="34" charset="0"/>
            </a:rPr>
            <a:t>protocolos, </a:t>
          </a:r>
          <a:r>
            <a:rPr lang="pt-BR" sz="1500" b="0" i="0" u="none" kern="1200" dirty="0" err="1" smtClean="0">
              <a:latin typeface="Corbel" panose="020B0503020204020204" pitchFamily="34" charset="0"/>
            </a:rPr>
            <a:t>test</a:t>
          </a:r>
          <a:r>
            <a:rPr lang="pt-BR" sz="1500" b="0" i="0" u="none" kern="1200" dirty="0" smtClean="0">
              <a:latin typeface="Corbel" panose="020B0503020204020204" pitchFamily="34" charset="0"/>
            </a:rPr>
            <a:t>, </a:t>
          </a:r>
          <a:r>
            <a:rPr lang="pt-BR" sz="1500" b="0" i="0" u="none" kern="1200" dirty="0" err="1" smtClean="0">
              <a:latin typeface="Corbel" panose="020B0503020204020204" pitchFamily="34" charset="0"/>
            </a:rPr>
            <a:t>pasaportes</a:t>
          </a:r>
          <a:r>
            <a:rPr lang="pt-BR" sz="1500" b="0" i="0" u="none" kern="1200" dirty="0" smtClean="0">
              <a:latin typeface="Corbel" panose="020B0503020204020204" pitchFamily="34" charset="0"/>
            </a:rPr>
            <a:t> </a:t>
          </a:r>
          <a:r>
            <a:rPr lang="pt-BR" sz="1500" b="0" i="0" u="none" kern="1200" dirty="0" err="1" smtClean="0">
              <a:latin typeface="Corbel" panose="020B0503020204020204" pitchFamily="34" charset="0"/>
            </a:rPr>
            <a:t>sanitarios</a:t>
          </a:r>
          <a:r>
            <a:rPr lang="pt-BR" sz="1500" b="0" i="0" u="none" kern="1200" dirty="0" smtClean="0">
              <a:latin typeface="Corbel" panose="020B0503020204020204" pitchFamily="34" charset="0"/>
            </a:rPr>
            <a:t>, códigos QR, etc.</a:t>
          </a:r>
          <a:endParaRPr lang="es-ES" sz="1500" b="0" i="0" u="none" kern="1200" dirty="0">
            <a:latin typeface="Corbel" panose="020B0503020204020204" pitchFamily="34" charset="0"/>
          </a:endParaRPr>
        </a:p>
        <a:p>
          <a:pPr marL="268288" marR="0" lvl="1" indent="-153988" algn="l" defTabSz="914400" eaLnBrk="1" fontAlgn="auto" latinLnBrk="0" hangingPunct="1">
            <a:lnSpc>
              <a:spcPct val="100000"/>
            </a:lnSpc>
            <a:spcBef>
              <a:spcPct val="0"/>
            </a:spcBef>
            <a:spcAft>
              <a:spcPts val="1000"/>
            </a:spcAft>
            <a:buClrTx/>
            <a:buSzTx/>
            <a:buFontTx/>
            <a:buChar char="••"/>
            <a:tabLst>
              <a:tab pos="0" algn="l"/>
            </a:tabLst>
            <a:defRPr/>
          </a:pPr>
          <a:r>
            <a:rPr lang="es-ES" sz="1500" b="0" i="0" u="none" kern="1200" dirty="0">
              <a:latin typeface="Corbel" panose="020B0503020204020204" pitchFamily="34" charset="0"/>
            </a:rPr>
            <a:t>Interlocución única por parte de la Presidencia de Diputación y de  Presidencia de la Comisión Permanente de Turismo y Planificación</a:t>
          </a:r>
          <a:endParaRPr lang="es-ES" sz="1500" kern="1200" dirty="0">
            <a:latin typeface="Corbel" panose="020B0503020204020204" pitchFamily="34" charset="0"/>
          </a:endParaRPr>
        </a:p>
        <a:p>
          <a:pPr marL="268288" marR="0" lvl="1" indent="-153988" algn="l" defTabSz="914400" eaLnBrk="1" fontAlgn="auto" latinLnBrk="0" hangingPunct="1">
            <a:lnSpc>
              <a:spcPct val="100000"/>
            </a:lnSpc>
            <a:spcBef>
              <a:spcPct val="0"/>
            </a:spcBef>
            <a:spcAft>
              <a:spcPts val="1000"/>
            </a:spcAft>
            <a:buClrTx/>
            <a:buSzTx/>
            <a:buFontTx/>
            <a:buChar char="••"/>
            <a:tabLst>
              <a:tab pos="0" algn="l"/>
            </a:tabLst>
            <a:defRPr/>
          </a:pPr>
          <a:r>
            <a:rPr lang="es-ES" sz="1500" b="0" i="0" u="none" kern="1200" dirty="0">
              <a:latin typeface="Corbel" panose="020B0503020204020204" pitchFamily="34" charset="0"/>
            </a:rPr>
            <a:t>Crear un boletín de inteligencia turística de seguimiento mensual de la </a:t>
          </a:r>
          <a:r>
            <a:rPr lang="es-ES" sz="1500" b="0" i="0" u="none" kern="1200" dirty="0" smtClean="0">
              <a:latin typeface="Corbel" panose="020B0503020204020204" pitchFamily="34" charset="0"/>
            </a:rPr>
            <a:t>crisis y del mercado británico</a:t>
          </a:r>
          <a:endParaRPr lang="es-ES" sz="1500" kern="1200" dirty="0">
            <a:latin typeface="Corbel" panose="020B0503020204020204" pitchFamily="34" charset="0"/>
          </a:endParaRPr>
        </a:p>
      </dsp:txBody>
      <dsp:txXfrm rot="-5400000">
        <a:off x="1535157" y="423614"/>
        <a:ext cx="6154217" cy="46931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A2DB7-5805-42AF-8A6A-5D5A6F330AAB}">
      <dsp:nvSpPr>
        <dsp:cNvPr id="0" name=""/>
        <dsp:cNvSpPr/>
      </dsp:nvSpPr>
      <dsp:spPr>
        <a:xfrm>
          <a:off x="0" y="303143"/>
          <a:ext cx="8424936" cy="50549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1" kern="1200" dirty="0" smtClean="0">
              <a:solidFill>
                <a:schemeClr val="bg1"/>
              </a:solidFill>
              <a:latin typeface="Corbel" pitchFamily="34" charset="0"/>
            </a:rPr>
            <a:t>La necesidad de apostar por un nuevo modelo</a:t>
          </a:r>
        </a:p>
        <a:p>
          <a:pPr lvl="0" algn="ctr" defTabSz="1422400">
            <a:lnSpc>
              <a:spcPct val="90000"/>
            </a:lnSpc>
            <a:spcBef>
              <a:spcPct val="0"/>
            </a:spcBef>
            <a:spcAft>
              <a:spcPct val="35000"/>
            </a:spcAft>
          </a:pPr>
          <a:endParaRPr lang="es-ES" sz="2400" b="1" i="0" u="none" kern="1200" dirty="0" smtClean="0">
            <a:solidFill>
              <a:schemeClr val="bg1"/>
            </a:solidFill>
            <a:latin typeface="Corbel" pitchFamily="34" charset="0"/>
          </a:endParaRPr>
        </a:p>
        <a:p>
          <a:pPr lvl="0" algn="just" defTabSz="1422400">
            <a:lnSpc>
              <a:spcPct val="90000"/>
            </a:lnSpc>
            <a:spcBef>
              <a:spcPct val="0"/>
            </a:spcBef>
            <a:spcAft>
              <a:spcPct val="35000"/>
            </a:spcAft>
          </a:pPr>
          <a:r>
            <a:rPr lang="es-ES" sz="2400" b="1" i="0" u="none" kern="1200" dirty="0" smtClean="0">
              <a:latin typeface="Corbel" panose="020B0503020204020204" pitchFamily="34" charset="0"/>
            </a:rPr>
            <a:t>La situación provocada por la pandemia a nivel </a:t>
          </a:r>
          <a:r>
            <a:rPr lang="es-ES" sz="2400" b="1" i="0" u="none" kern="1200" dirty="0" smtClean="0">
              <a:latin typeface="Corbel" panose="020B0503020204020204" pitchFamily="34" charset="0"/>
            </a:rPr>
            <a:t>mundial </a:t>
          </a:r>
          <a:r>
            <a:rPr lang="es-ES" sz="2400" b="1" i="0" u="none" kern="1200" dirty="0" smtClean="0">
              <a:latin typeface="Corbel" panose="020B0503020204020204" pitchFamily="34" charset="0"/>
            </a:rPr>
            <a:t>abre un nuevo escenario para el futuro de la Costa del Sol. </a:t>
          </a:r>
          <a:r>
            <a:rPr lang="es-ES" sz="2400" b="1" i="0" u="none" kern="1200" dirty="0" smtClean="0">
              <a:latin typeface="Corbel" panose="020B0503020204020204" pitchFamily="34" charset="0"/>
            </a:rPr>
            <a:t>Una </a:t>
          </a:r>
          <a:r>
            <a:rPr lang="es-ES" sz="2400" b="1" i="0" u="none" kern="1200" dirty="0" smtClean="0">
              <a:latin typeface="Corbel" panose="020B0503020204020204" pitchFamily="34" charset="0"/>
            </a:rPr>
            <a:t>nueva situación que hay que afrontar con un nuevo modelo, donde la Inteligencia Turística debe jugar un papel esencial para que las empresas y destinos puedan diseñar sus acciones de competitividad y de marketing de la forma más eficiente. Un modelo donde la información, los datos, </a:t>
          </a:r>
          <a:r>
            <a:rPr lang="es-ES" sz="2400" b="1" i="0" u="none" kern="1200" dirty="0" smtClean="0">
              <a:latin typeface="Corbel" panose="020B0503020204020204" pitchFamily="34" charset="0"/>
            </a:rPr>
            <a:t>sean </a:t>
          </a:r>
          <a:r>
            <a:rPr lang="es-ES" sz="2400" b="1" i="0" u="none" kern="1200" dirty="0" smtClean="0">
              <a:latin typeface="Corbel" panose="020B0503020204020204" pitchFamily="34" charset="0"/>
            </a:rPr>
            <a:t>públicos y </a:t>
          </a:r>
          <a:r>
            <a:rPr lang="es-ES" sz="2400" b="1" i="0" u="none" kern="1200" dirty="0" smtClean="0">
              <a:latin typeface="Corbel" panose="020B0503020204020204" pitchFamily="34" charset="0"/>
            </a:rPr>
            <a:t>transparentes </a:t>
          </a:r>
          <a:r>
            <a:rPr lang="es-ES" sz="2400" b="1" i="0" u="none" kern="1200" dirty="0" smtClean="0">
              <a:latin typeface="Corbel" panose="020B0503020204020204" pitchFamily="34" charset="0"/>
            </a:rPr>
            <a:t>y se </a:t>
          </a:r>
          <a:r>
            <a:rPr lang="es-ES" sz="2400" b="1" i="0" u="none" kern="1200" dirty="0" smtClean="0">
              <a:latin typeface="Corbel" panose="020B0503020204020204" pitchFamily="34" charset="0"/>
            </a:rPr>
            <a:t>llegue </a:t>
          </a:r>
          <a:r>
            <a:rPr lang="es-ES" sz="2400" b="1" i="0" u="none" kern="1200" dirty="0" smtClean="0">
              <a:latin typeface="Corbel" panose="020B0503020204020204" pitchFamily="34" charset="0"/>
            </a:rPr>
            <a:t>a decisiones coordinadas y consensuadas entre los organismos públicos y </a:t>
          </a:r>
          <a:r>
            <a:rPr lang="es-ES" sz="2400" b="1" i="0" u="none" kern="1200" dirty="0" smtClean="0">
              <a:latin typeface="Corbel" panose="020B0503020204020204" pitchFamily="34" charset="0"/>
            </a:rPr>
            <a:t>con </a:t>
          </a:r>
          <a:r>
            <a:rPr lang="es-ES" sz="2400" b="1" i="0" u="none" kern="1200" dirty="0" smtClean="0">
              <a:latin typeface="Corbel" panose="020B0503020204020204" pitchFamily="34" charset="0"/>
            </a:rPr>
            <a:t>las empresas privadas.</a:t>
          </a:r>
          <a:endParaRPr lang="es-ES" sz="2400" b="1" kern="1200" dirty="0">
            <a:latin typeface="Corbel" panose="020B0503020204020204" pitchFamily="34" charset="0"/>
          </a:endParaRPr>
        </a:p>
      </dsp:txBody>
      <dsp:txXfrm>
        <a:off x="0" y="303143"/>
        <a:ext cx="8424936" cy="50549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DDD06-F389-46C4-8EF6-657300EBDB45}">
      <dsp:nvSpPr>
        <dsp:cNvPr id="0" name=""/>
        <dsp:cNvSpPr/>
      </dsp:nvSpPr>
      <dsp:spPr>
        <a:xfrm>
          <a:off x="5832884" y="2954516"/>
          <a:ext cx="346951" cy="1063985"/>
        </a:xfrm>
        <a:custGeom>
          <a:avLst/>
          <a:gdLst/>
          <a:ahLst/>
          <a:cxnLst/>
          <a:rect l="0" t="0" r="0" b="0"/>
          <a:pathLst>
            <a:path>
              <a:moveTo>
                <a:pt x="0" y="0"/>
              </a:moveTo>
              <a:lnTo>
                <a:pt x="0" y="1063985"/>
              </a:lnTo>
              <a:lnTo>
                <a:pt x="346951" y="10639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AC10E1-8A41-4BED-9D3A-8B6287A6DA6A}">
      <dsp:nvSpPr>
        <dsp:cNvPr id="0" name=""/>
        <dsp:cNvSpPr/>
      </dsp:nvSpPr>
      <dsp:spPr>
        <a:xfrm>
          <a:off x="3959345" y="1312278"/>
          <a:ext cx="2798743" cy="485732"/>
        </a:xfrm>
        <a:custGeom>
          <a:avLst/>
          <a:gdLst/>
          <a:ahLst/>
          <a:cxnLst/>
          <a:rect l="0" t="0" r="0" b="0"/>
          <a:pathLst>
            <a:path>
              <a:moveTo>
                <a:pt x="0" y="0"/>
              </a:moveTo>
              <a:lnTo>
                <a:pt x="0" y="242866"/>
              </a:lnTo>
              <a:lnTo>
                <a:pt x="2798743" y="242866"/>
              </a:lnTo>
              <a:lnTo>
                <a:pt x="2798743" y="48573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1F393C-3790-4EFC-9CAA-C545FC70938B}">
      <dsp:nvSpPr>
        <dsp:cNvPr id="0" name=""/>
        <dsp:cNvSpPr/>
      </dsp:nvSpPr>
      <dsp:spPr>
        <a:xfrm>
          <a:off x="3034141" y="2954516"/>
          <a:ext cx="346951" cy="1063985"/>
        </a:xfrm>
        <a:custGeom>
          <a:avLst/>
          <a:gdLst/>
          <a:ahLst/>
          <a:cxnLst/>
          <a:rect l="0" t="0" r="0" b="0"/>
          <a:pathLst>
            <a:path>
              <a:moveTo>
                <a:pt x="0" y="0"/>
              </a:moveTo>
              <a:lnTo>
                <a:pt x="0" y="1063985"/>
              </a:lnTo>
              <a:lnTo>
                <a:pt x="346951" y="10639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39F36-04BE-4E2A-843F-89A43932DA0C}">
      <dsp:nvSpPr>
        <dsp:cNvPr id="0" name=""/>
        <dsp:cNvSpPr/>
      </dsp:nvSpPr>
      <dsp:spPr>
        <a:xfrm>
          <a:off x="3913625" y="1312278"/>
          <a:ext cx="91440" cy="485732"/>
        </a:xfrm>
        <a:custGeom>
          <a:avLst/>
          <a:gdLst/>
          <a:ahLst/>
          <a:cxnLst/>
          <a:rect l="0" t="0" r="0" b="0"/>
          <a:pathLst>
            <a:path>
              <a:moveTo>
                <a:pt x="45720" y="0"/>
              </a:moveTo>
              <a:lnTo>
                <a:pt x="45720" y="48573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577A99-27DF-4B98-9302-D7672A219C88}">
      <dsp:nvSpPr>
        <dsp:cNvPr id="0" name=""/>
        <dsp:cNvSpPr/>
      </dsp:nvSpPr>
      <dsp:spPr>
        <a:xfrm>
          <a:off x="235398" y="2954516"/>
          <a:ext cx="346951" cy="1063985"/>
        </a:xfrm>
        <a:custGeom>
          <a:avLst/>
          <a:gdLst/>
          <a:ahLst/>
          <a:cxnLst/>
          <a:rect l="0" t="0" r="0" b="0"/>
          <a:pathLst>
            <a:path>
              <a:moveTo>
                <a:pt x="0" y="0"/>
              </a:moveTo>
              <a:lnTo>
                <a:pt x="0" y="1063985"/>
              </a:lnTo>
              <a:lnTo>
                <a:pt x="346951" y="10639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68132B-69E0-4C85-914E-CCA15DC0E7B7}">
      <dsp:nvSpPr>
        <dsp:cNvPr id="0" name=""/>
        <dsp:cNvSpPr/>
      </dsp:nvSpPr>
      <dsp:spPr>
        <a:xfrm>
          <a:off x="1160602" y="1312278"/>
          <a:ext cx="2798743" cy="485732"/>
        </a:xfrm>
        <a:custGeom>
          <a:avLst/>
          <a:gdLst/>
          <a:ahLst/>
          <a:cxnLst/>
          <a:rect l="0" t="0" r="0" b="0"/>
          <a:pathLst>
            <a:path>
              <a:moveTo>
                <a:pt x="2798743" y="0"/>
              </a:moveTo>
              <a:lnTo>
                <a:pt x="2798743" y="242866"/>
              </a:lnTo>
              <a:lnTo>
                <a:pt x="0" y="242866"/>
              </a:lnTo>
              <a:lnTo>
                <a:pt x="0" y="48573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B70E38-4593-4EFC-8A62-E0DB61799FBF}">
      <dsp:nvSpPr>
        <dsp:cNvPr id="0" name=""/>
        <dsp:cNvSpPr/>
      </dsp:nvSpPr>
      <dsp:spPr>
        <a:xfrm>
          <a:off x="2518085" y="155773"/>
          <a:ext cx="2882520" cy="11565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b="1" kern="1200" dirty="0" smtClean="0"/>
            <a:t>Nuevo modelo turístico</a:t>
          </a:r>
          <a:endParaRPr lang="es-ES" sz="3600" b="1" kern="1200" dirty="0"/>
        </a:p>
      </dsp:txBody>
      <dsp:txXfrm>
        <a:off x="2518085" y="155773"/>
        <a:ext cx="2882520" cy="1156505"/>
      </dsp:txXfrm>
    </dsp:sp>
    <dsp:sp modelId="{44AF99D5-07BE-4351-87DD-B6A866CAA068}">
      <dsp:nvSpPr>
        <dsp:cNvPr id="0" name=""/>
        <dsp:cNvSpPr/>
      </dsp:nvSpPr>
      <dsp:spPr>
        <a:xfrm>
          <a:off x="4097" y="1798011"/>
          <a:ext cx="2313010" cy="11565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Rentabilidad</a:t>
          </a:r>
          <a:endParaRPr lang="es-ES" sz="2800" kern="1200" dirty="0"/>
        </a:p>
      </dsp:txBody>
      <dsp:txXfrm>
        <a:off x="4097" y="1798011"/>
        <a:ext cx="2313010" cy="1156505"/>
      </dsp:txXfrm>
    </dsp:sp>
    <dsp:sp modelId="{50B2AAFD-1E45-4EDE-9755-00CE0AB0633D}">
      <dsp:nvSpPr>
        <dsp:cNvPr id="0" name=""/>
        <dsp:cNvSpPr/>
      </dsp:nvSpPr>
      <dsp:spPr>
        <a:xfrm>
          <a:off x="582349" y="3440249"/>
          <a:ext cx="2313010" cy="11565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err="1" smtClean="0"/>
            <a:t>Marketplace</a:t>
          </a:r>
          <a:endParaRPr lang="es-ES" sz="1800" b="1" kern="1200" dirty="0"/>
        </a:p>
      </dsp:txBody>
      <dsp:txXfrm>
        <a:off x="582349" y="3440249"/>
        <a:ext cx="2313010" cy="1156505"/>
      </dsp:txXfrm>
    </dsp:sp>
    <dsp:sp modelId="{136A9CEA-D8DE-4581-A274-7BAF4B470C13}">
      <dsp:nvSpPr>
        <dsp:cNvPr id="0" name=""/>
        <dsp:cNvSpPr/>
      </dsp:nvSpPr>
      <dsp:spPr>
        <a:xfrm>
          <a:off x="2802840" y="1798011"/>
          <a:ext cx="2313010" cy="11565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Sostenibilidad</a:t>
          </a:r>
          <a:endParaRPr lang="es-ES" sz="2800" kern="1200" dirty="0"/>
        </a:p>
      </dsp:txBody>
      <dsp:txXfrm>
        <a:off x="2802840" y="1798011"/>
        <a:ext cx="2313010" cy="1156505"/>
      </dsp:txXfrm>
    </dsp:sp>
    <dsp:sp modelId="{D2E83182-140C-49F8-8A77-CC69D80AFD09}">
      <dsp:nvSpPr>
        <dsp:cNvPr id="0" name=""/>
        <dsp:cNvSpPr/>
      </dsp:nvSpPr>
      <dsp:spPr>
        <a:xfrm>
          <a:off x="3381092" y="3440249"/>
          <a:ext cx="2313010" cy="11565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Costa del Sol Destino Turístico Inteligente</a:t>
          </a:r>
          <a:endParaRPr lang="es-ES" sz="1800" b="1" kern="1200" dirty="0"/>
        </a:p>
      </dsp:txBody>
      <dsp:txXfrm>
        <a:off x="3381092" y="3440249"/>
        <a:ext cx="2313010" cy="1156505"/>
      </dsp:txXfrm>
    </dsp:sp>
    <dsp:sp modelId="{25986E3C-8F74-43FA-90A7-BFB5F05D0F68}">
      <dsp:nvSpPr>
        <dsp:cNvPr id="0" name=""/>
        <dsp:cNvSpPr/>
      </dsp:nvSpPr>
      <dsp:spPr>
        <a:xfrm>
          <a:off x="5601583" y="1798011"/>
          <a:ext cx="2313010" cy="11565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Despoblación / </a:t>
          </a:r>
          <a:r>
            <a:rPr lang="es-ES" sz="2800" kern="1200" dirty="0" smtClean="0"/>
            <a:t>Masificación</a:t>
          </a:r>
          <a:endParaRPr lang="es-ES" sz="2800" kern="1200" dirty="0"/>
        </a:p>
      </dsp:txBody>
      <dsp:txXfrm>
        <a:off x="5601583" y="1798011"/>
        <a:ext cx="2313010" cy="1156505"/>
      </dsp:txXfrm>
    </dsp:sp>
    <dsp:sp modelId="{D21D12A8-82D7-4CDE-8D66-675E483E3A2E}">
      <dsp:nvSpPr>
        <dsp:cNvPr id="0" name=""/>
        <dsp:cNvSpPr/>
      </dsp:nvSpPr>
      <dsp:spPr>
        <a:xfrm>
          <a:off x="6179836" y="3440249"/>
          <a:ext cx="2313010" cy="11565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Control de flujos</a:t>
          </a:r>
          <a:endParaRPr lang="es-ES" sz="1800" b="1" kern="1200" dirty="0"/>
        </a:p>
      </dsp:txBody>
      <dsp:txXfrm>
        <a:off x="6179836" y="3440249"/>
        <a:ext cx="2313010" cy="1156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6D8AE-04AD-4E8F-A829-61BBBEAC67BF}">
      <dsp:nvSpPr>
        <dsp:cNvPr id="0" name=""/>
        <dsp:cNvSpPr/>
      </dsp:nvSpPr>
      <dsp:spPr>
        <a:xfrm>
          <a:off x="2673465" y="1676149"/>
          <a:ext cx="2465936" cy="246593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Pérdida </a:t>
          </a:r>
          <a:r>
            <a:rPr lang="es-ES" sz="2000" b="1" kern="1200" dirty="0"/>
            <a:t>de Ingresos Turísticos</a:t>
          </a:r>
        </a:p>
        <a:p>
          <a:pPr lvl="0" algn="ctr" defTabSz="889000">
            <a:lnSpc>
              <a:spcPct val="90000"/>
            </a:lnSpc>
            <a:spcBef>
              <a:spcPct val="0"/>
            </a:spcBef>
            <a:spcAft>
              <a:spcPct val="35000"/>
            </a:spcAft>
          </a:pPr>
          <a:r>
            <a:rPr lang="es-ES" sz="2000" b="1" kern="1200" dirty="0"/>
            <a:t> Covid-19</a:t>
          </a:r>
        </a:p>
        <a:p>
          <a:pPr lvl="0" algn="ctr" defTabSz="889000">
            <a:lnSpc>
              <a:spcPct val="90000"/>
            </a:lnSpc>
            <a:spcBef>
              <a:spcPct val="0"/>
            </a:spcBef>
            <a:spcAft>
              <a:spcPct val="35000"/>
            </a:spcAft>
          </a:pPr>
          <a:r>
            <a:rPr lang="es-ES" sz="2800" b="1" kern="1200" dirty="0">
              <a:solidFill>
                <a:schemeClr val="accent2"/>
              </a:solidFill>
            </a:rPr>
            <a:t>3.071,43 </a:t>
          </a:r>
          <a:r>
            <a:rPr lang="es-ES" sz="2000" b="1" kern="1200" dirty="0">
              <a:solidFill>
                <a:schemeClr val="tx1"/>
              </a:solidFill>
            </a:rPr>
            <a:t>Mill € </a:t>
          </a:r>
          <a:endParaRPr lang="es-ES" sz="1600" b="1" kern="1200" dirty="0">
            <a:solidFill>
              <a:schemeClr val="tx1"/>
            </a:solidFill>
          </a:endParaRPr>
        </a:p>
      </dsp:txBody>
      <dsp:txXfrm>
        <a:off x="3034593" y="2037277"/>
        <a:ext cx="1743680" cy="1743680"/>
      </dsp:txXfrm>
    </dsp:sp>
    <dsp:sp modelId="{799CCD80-3BE5-4EC8-82A6-27FCE65E539A}">
      <dsp:nvSpPr>
        <dsp:cNvPr id="0" name=""/>
        <dsp:cNvSpPr/>
      </dsp:nvSpPr>
      <dsp:spPr>
        <a:xfrm rot="12947533">
          <a:off x="980450" y="1176740"/>
          <a:ext cx="2021314" cy="702791"/>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6FBA8A-557B-4306-ABE8-C2D23B74E1CC}">
      <dsp:nvSpPr>
        <dsp:cNvPr id="0" name=""/>
        <dsp:cNvSpPr/>
      </dsp:nvSpPr>
      <dsp:spPr>
        <a:xfrm>
          <a:off x="0" y="0"/>
          <a:ext cx="2342639" cy="187411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b="1" kern="1200" dirty="0"/>
            <a:t>Gasto medio persona Temporada Alta</a:t>
          </a:r>
        </a:p>
        <a:p>
          <a:pPr lvl="0" algn="ctr" defTabSz="800100">
            <a:lnSpc>
              <a:spcPct val="90000"/>
            </a:lnSpc>
            <a:spcBef>
              <a:spcPct val="0"/>
            </a:spcBef>
            <a:spcAft>
              <a:spcPct val="35000"/>
            </a:spcAft>
          </a:pPr>
          <a:r>
            <a:rPr lang="es-ES" sz="2400" b="1" kern="1200" dirty="0">
              <a:solidFill>
                <a:schemeClr val="accent2"/>
              </a:solidFill>
            </a:rPr>
            <a:t>828,69 €</a:t>
          </a:r>
          <a:endParaRPr lang="es-ES" sz="1800" b="1" kern="1200" dirty="0"/>
        </a:p>
      </dsp:txBody>
      <dsp:txXfrm>
        <a:off x="54891" y="54891"/>
        <a:ext cx="2232857" cy="1764329"/>
      </dsp:txXfrm>
    </dsp:sp>
    <dsp:sp modelId="{6AAE182B-A4CC-4309-A142-35F49C0236F4}">
      <dsp:nvSpPr>
        <dsp:cNvPr id="0" name=""/>
        <dsp:cNvSpPr/>
      </dsp:nvSpPr>
      <dsp:spPr>
        <a:xfrm rot="19500000">
          <a:off x="4831608" y="1215297"/>
          <a:ext cx="1984011" cy="702791"/>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7B0032-6197-43B8-AC16-0FF76AC34009}">
      <dsp:nvSpPr>
        <dsp:cNvPr id="0" name=""/>
        <dsp:cNvSpPr/>
      </dsp:nvSpPr>
      <dsp:spPr>
        <a:xfrm>
          <a:off x="5464898" y="60646"/>
          <a:ext cx="2342639" cy="187411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b="1" kern="1200" dirty="0"/>
            <a:t>Gasto medio  Persona Temporada Baja</a:t>
          </a:r>
        </a:p>
        <a:p>
          <a:pPr lvl="0" algn="ctr" defTabSz="800100">
            <a:lnSpc>
              <a:spcPct val="90000"/>
            </a:lnSpc>
            <a:spcBef>
              <a:spcPct val="0"/>
            </a:spcBef>
            <a:spcAft>
              <a:spcPct val="35000"/>
            </a:spcAft>
          </a:pPr>
          <a:r>
            <a:rPr lang="es-ES" sz="2400" b="1" kern="1200" dirty="0">
              <a:solidFill>
                <a:schemeClr val="accent2"/>
              </a:solidFill>
            </a:rPr>
            <a:t>697,45 €</a:t>
          </a:r>
        </a:p>
      </dsp:txBody>
      <dsp:txXfrm>
        <a:off x="5519789" y="115537"/>
        <a:ext cx="2232857" cy="1764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448EF-0FC0-405B-890D-08E90B69D798}">
      <dsp:nvSpPr>
        <dsp:cNvPr id="0" name=""/>
        <dsp:cNvSpPr/>
      </dsp:nvSpPr>
      <dsp:spPr>
        <a:xfrm>
          <a:off x="744" y="145603"/>
          <a:ext cx="2902148" cy="17412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a:t>Consolidación del canal online           (y marketplaces)</a:t>
          </a:r>
          <a:endParaRPr lang="en-GB" sz="2700" kern="1200" dirty="0"/>
        </a:p>
      </dsp:txBody>
      <dsp:txXfrm>
        <a:off x="744" y="145603"/>
        <a:ext cx="2902148" cy="1741289"/>
      </dsp:txXfrm>
    </dsp:sp>
    <dsp:sp modelId="{6291627F-C791-40E7-9A50-674E94F1E754}">
      <dsp:nvSpPr>
        <dsp:cNvPr id="0" name=""/>
        <dsp:cNvSpPr/>
      </dsp:nvSpPr>
      <dsp:spPr>
        <a:xfrm>
          <a:off x="3193107" y="145603"/>
          <a:ext cx="2902148" cy="1741289"/>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solidFill>
                <a:schemeClr val="accent2"/>
              </a:solidFill>
            </a:rPr>
            <a:t>Nuevas exigencias de compra</a:t>
          </a:r>
        </a:p>
      </dsp:txBody>
      <dsp:txXfrm>
        <a:off x="3193107" y="145603"/>
        <a:ext cx="2902148" cy="1741289"/>
      </dsp:txXfrm>
    </dsp:sp>
    <dsp:sp modelId="{14D70185-1D54-472F-8EEB-1C272426315B}">
      <dsp:nvSpPr>
        <dsp:cNvPr id="0" name=""/>
        <dsp:cNvSpPr/>
      </dsp:nvSpPr>
      <dsp:spPr>
        <a:xfrm>
          <a:off x="744" y="2177107"/>
          <a:ext cx="2902148" cy="1741289"/>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a:solidFill>
                <a:schemeClr val="accent2"/>
              </a:solidFill>
            </a:rPr>
            <a:t>Modelos de compra / producción de menor riesgo</a:t>
          </a:r>
          <a:endParaRPr lang="en-GB" sz="2700" kern="1200" dirty="0">
            <a:solidFill>
              <a:schemeClr val="accent2"/>
            </a:solidFill>
          </a:endParaRPr>
        </a:p>
      </dsp:txBody>
      <dsp:txXfrm>
        <a:off x="744" y="2177107"/>
        <a:ext cx="2902148" cy="1741289"/>
      </dsp:txXfrm>
    </dsp:sp>
    <dsp:sp modelId="{2D61C75F-8F22-499B-ADF4-FEDA023A01EA}">
      <dsp:nvSpPr>
        <dsp:cNvPr id="0" name=""/>
        <dsp:cNvSpPr/>
      </dsp:nvSpPr>
      <dsp:spPr>
        <a:xfrm>
          <a:off x="3193107" y="2177107"/>
          <a:ext cx="2902148" cy="17412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a:t>Aceleración del cambio en el marketing </a:t>
          </a:r>
          <a:r>
            <a:rPr lang="es-ES" sz="2700" kern="1200" dirty="0" err="1"/>
            <a:t>mix</a:t>
          </a:r>
          <a:endParaRPr lang="en-GB" sz="2700" kern="1200" dirty="0"/>
        </a:p>
      </dsp:txBody>
      <dsp:txXfrm>
        <a:off x="3193107" y="2177107"/>
        <a:ext cx="2902148" cy="1741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FB70B-AE04-4BF7-AB08-339DDC95AFEB}">
      <dsp:nvSpPr>
        <dsp:cNvPr id="0" name=""/>
        <dsp:cNvSpPr/>
      </dsp:nvSpPr>
      <dsp:spPr>
        <a:xfrm>
          <a:off x="0" y="0"/>
          <a:ext cx="604867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C5715-0400-464B-86EF-1A02F9A67F39}">
      <dsp:nvSpPr>
        <dsp:cNvPr id="0" name=""/>
        <dsp:cNvSpPr/>
      </dsp:nvSpPr>
      <dsp:spPr>
        <a:xfrm>
          <a:off x="0" y="0"/>
          <a:ext cx="1450533" cy="2304256"/>
        </a:xfrm>
        <a:prstGeom prst="rect">
          <a:avLst/>
        </a:prstGeom>
        <a:solidFill>
          <a:schemeClr val="accent2"/>
        </a:solidFill>
        <a:ln w="28575">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1" kern="1200" dirty="0">
              <a:solidFill>
                <a:schemeClr val="bg1"/>
              </a:solidFill>
              <a:latin typeface="Corbel" panose="020B0503020204020204" pitchFamily="34" charset="0"/>
            </a:rPr>
            <a:t>CONSOLIDACIÓN DEL CANAL ONLINE       (Y MARKETPLACES)</a:t>
          </a:r>
          <a:endParaRPr lang="en-GB" sz="1200" b="1" kern="1200" dirty="0">
            <a:solidFill>
              <a:schemeClr val="bg1"/>
            </a:solidFill>
            <a:latin typeface="Corbel" panose="020B0503020204020204" pitchFamily="34" charset="0"/>
          </a:endParaRPr>
        </a:p>
      </dsp:txBody>
      <dsp:txXfrm>
        <a:off x="0" y="0"/>
        <a:ext cx="1450533" cy="2304256"/>
      </dsp:txXfrm>
    </dsp:sp>
    <dsp:sp modelId="{BC4886D9-7A6D-4EEF-98E3-532CD7E6AF51}">
      <dsp:nvSpPr>
        <dsp:cNvPr id="0" name=""/>
        <dsp:cNvSpPr/>
      </dsp:nvSpPr>
      <dsp:spPr>
        <a:xfrm>
          <a:off x="1536745" y="27087"/>
          <a:ext cx="4511724"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buFont typeface="Arial" panose="020B0604020202020204" pitchFamily="34" charset="0"/>
            <a:buNone/>
          </a:pPr>
          <a:r>
            <a:rPr lang="es-ES" sz="1200" b="0" kern="1200" dirty="0">
              <a:latin typeface="Corbel" panose="020B0503020204020204" pitchFamily="34" charset="0"/>
            </a:rPr>
            <a:t>Refuerzo del canal online y sus niveles de servicio (redefinición de logística, incremento almacenes urbanos, operativa en tienda) </a:t>
          </a:r>
          <a:endParaRPr lang="en-GB" sz="1200" b="0" kern="1200" dirty="0">
            <a:latin typeface="Corbel" panose="020B0503020204020204" pitchFamily="34" charset="0"/>
          </a:endParaRPr>
        </a:p>
      </dsp:txBody>
      <dsp:txXfrm>
        <a:off x="1536745" y="27087"/>
        <a:ext cx="4511724" cy="541747"/>
      </dsp:txXfrm>
    </dsp:sp>
    <dsp:sp modelId="{8AE060BA-E2A7-4D0D-AD5A-02BA25277E76}">
      <dsp:nvSpPr>
        <dsp:cNvPr id="0" name=""/>
        <dsp:cNvSpPr/>
      </dsp:nvSpPr>
      <dsp:spPr>
        <a:xfrm>
          <a:off x="1450533" y="568835"/>
          <a:ext cx="459793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B1A02-C3AB-421F-BF4B-F0A6FF94EC6F}">
      <dsp:nvSpPr>
        <dsp:cNvPr id="0" name=""/>
        <dsp:cNvSpPr/>
      </dsp:nvSpPr>
      <dsp:spPr>
        <a:xfrm>
          <a:off x="1536745" y="595922"/>
          <a:ext cx="4511724"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buFont typeface="Arial" panose="020B0604020202020204" pitchFamily="34" charset="0"/>
            <a:buNone/>
          </a:pPr>
          <a:r>
            <a:rPr lang="es-ES" sz="1200" b="0" kern="1200" dirty="0">
              <a:latin typeface="Corbel" panose="020B0503020204020204" pitchFamily="34" charset="0"/>
            </a:rPr>
            <a:t>Direct </a:t>
          </a:r>
          <a:r>
            <a:rPr lang="es-ES" sz="1200" b="0" kern="1200" dirty="0" err="1">
              <a:latin typeface="Corbel" panose="020B0503020204020204" pitchFamily="34" charset="0"/>
            </a:rPr>
            <a:t>to</a:t>
          </a:r>
          <a:r>
            <a:rPr lang="es-ES" sz="1200" b="0" kern="1200" dirty="0">
              <a:latin typeface="Corbel" panose="020B0503020204020204" pitchFamily="34" charset="0"/>
            </a:rPr>
            <a:t> </a:t>
          </a:r>
          <a:r>
            <a:rPr lang="es-ES" sz="1200" b="0" kern="1200" dirty="0" err="1">
              <a:latin typeface="Corbel" panose="020B0503020204020204" pitchFamily="34" charset="0"/>
            </a:rPr>
            <a:t>consumer</a:t>
          </a:r>
          <a:r>
            <a:rPr lang="es-ES" sz="1200" b="0" kern="1200" dirty="0">
              <a:latin typeface="Corbel" panose="020B0503020204020204" pitchFamily="34" charset="0"/>
            </a:rPr>
            <a:t> (para marcas), nuevos canales (RRSS, </a:t>
          </a:r>
          <a:r>
            <a:rPr lang="es-ES" sz="1200" b="0" kern="1200" dirty="0" err="1">
              <a:latin typeface="Corbel" panose="020B0503020204020204" pitchFamily="34" charset="0"/>
            </a:rPr>
            <a:t>elearning</a:t>
          </a:r>
          <a:r>
            <a:rPr lang="es-ES" sz="1200" b="0" kern="1200" dirty="0">
              <a:latin typeface="Corbel" panose="020B0503020204020204" pitchFamily="34" charset="0"/>
            </a:rPr>
            <a:t>…etc.)</a:t>
          </a:r>
          <a:endParaRPr lang="en-GB" sz="1200" b="0" kern="1200" dirty="0">
            <a:latin typeface="Corbel" panose="020B0503020204020204" pitchFamily="34" charset="0"/>
          </a:endParaRPr>
        </a:p>
      </dsp:txBody>
      <dsp:txXfrm>
        <a:off x="1536745" y="595922"/>
        <a:ext cx="4511724" cy="541747"/>
      </dsp:txXfrm>
    </dsp:sp>
    <dsp:sp modelId="{A4FAC028-CE96-4E8F-8B84-E40F8FBB34DD}">
      <dsp:nvSpPr>
        <dsp:cNvPr id="0" name=""/>
        <dsp:cNvSpPr/>
      </dsp:nvSpPr>
      <dsp:spPr>
        <a:xfrm>
          <a:off x="1450533" y="1137670"/>
          <a:ext cx="459793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4E4EBF-6823-48F5-B125-40F3CC15ABF8}">
      <dsp:nvSpPr>
        <dsp:cNvPr id="0" name=""/>
        <dsp:cNvSpPr/>
      </dsp:nvSpPr>
      <dsp:spPr>
        <a:xfrm>
          <a:off x="1474122" y="1223634"/>
          <a:ext cx="4511724"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buFont typeface="Arial" panose="020B0604020202020204" pitchFamily="34" charset="0"/>
            <a:buNone/>
          </a:pPr>
          <a:r>
            <a:rPr lang="es-ES" sz="1200" b="0" kern="1200" dirty="0">
              <a:latin typeface="Corbel" panose="020B0503020204020204" pitchFamily="34" charset="0"/>
            </a:rPr>
            <a:t>Innovación en los servicios de recogida y entrega sin contacto </a:t>
          </a:r>
          <a:endParaRPr lang="en-GB" sz="1200" b="0" kern="1200" dirty="0">
            <a:latin typeface="Corbel" panose="020B0503020204020204" pitchFamily="34" charset="0"/>
          </a:endParaRPr>
        </a:p>
      </dsp:txBody>
      <dsp:txXfrm>
        <a:off x="1474122" y="1223634"/>
        <a:ext cx="4511724" cy="541747"/>
      </dsp:txXfrm>
    </dsp:sp>
    <dsp:sp modelId="{23A3BFBD-4CB4-499B-AA25-7892646228B8}">
      <dsp:nvSpPr>
        <dsp:cNvPr id="0" name=""/>
        <dsp:cNvSpPr/>
      </dsp:nvSpPr>
      <dsp:spPr>
        <a:xfrm>
          <a:off x="1450533" y="1706505"/>
          <a:ext cx="459793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F0AFF1-3CEE-488D-8946-4A309ACEA58E}">
      <dsp:nvSpPr>
        <dsp:cNvPr id="0" name=""/>
        <dsp:cNvSpPr/>
      </dsp:nvSpPr>
      <dsp:spPr>
        <a:xfrm>
          <a:off x="1470693" y="1745348"/>
          <a:ext cx="4511724"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buFont typeface="Arial" panose="020B0604020202020204" pitchFamily="34" charset="0"/>
            <a:buNone/>
          </a:pPr>
          <a:r>
            <a:rPr lang="es-ES" sz="1200" b="0" kern="1200" dirty="0">
              <a:latin typeface="Corbel" panose="020B0503020204020204" pitchFamily="34" charset="0"/>
            </a:rPr>
            <a:t>Reducción del número de tiendas físicas y maximización del valor </a:t>
          </a:r>
          <a:r>
            <a:rPr lang="en-GB" sz="1200" b="0" kern="1200" dirty="0">
              <a:latin typeface="Corbel" panose="020B0503020204020204" pitchFamily="34" charset="0"/>
            </a:rPr>
            <a:t>(</a:t>
          </a:r>
          <a:r>
            <a:rPr lang="en-GB" sz="1200" b="0" kern="1200" dirty="0" err="1">
              <a:latin typeface="Corbel" panose="020B0503020204020204" pitchFamily="34" charset="0"/>
            </a:rPr>
            <a:t>nuevos</a:t>
          </a:r>
          <a:r>
            <a:rPr lang="en-GB" sz="1200" b="0" kern="1200" dirty="0">
              <a:latin typeface="Corbel" panose="020B0503020204020204" pitchFamily="34" charset="0"/>
            </a:rPr>
            <a:t> </a:t>
          </a:r>
          <a:r>
            <a:rPr lang="en-GB" sz="1200" b="0" kern="1200" dirty="0" err="1">
              <a:latin typeface="Corbel" panose="020B0503020204020204" pitchFamily="34" charset="0"/>
            </a:rPr>
            <a:t>usos</a:t>
          </a:r>
          <a:r>
            <a:rPr lang="en-GB" sz="1200" b="0" kern="1200" dirty="0">
              <a:latin typeface="Corbel" panose="020B0503020204020204" pitchFamily="34" charset="0"/>
            </a:rPr>
            <a:t>)</a:t>
          </a:r>
        </a:p>
      </dsp:txBody>
      <dsp:txXfrm>
        <a:off x="1470693" y="1745348"/>
        <a:ext cx="4511724" cy="541747"/>
      </dsp:txXfrm>
    </dsp:sp>
    <dsp:sp modelId="{7BD582DA-1B3D-481A-ADC6-519CE37E7C6A}">
      <dsp:nvSpPr>
        <dsp:cNvPr id="0" name=""/>
        <dsp:cNvSpPr/>
      </dsp:nvSpPr>
      <dsp:spPr>
        <a:xfrm>
          <a:off x="1450533" y="2275340"/>
          <a:ext cx="459793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D7D46E-AFB7-420F-B0D9-ACDDB2983699}">
      <dsp:nvSpPr>
        <dsp:cNvPr id="0" name=""/>
        <dsp:cNvSpPr/>
      </dsp:nvSpPr>
      <dsp:spPr>
        <a:xfrm>
          <a:off x="0" y="2304256"/>
          <a:ext cx="604867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55EFA-AB94-41C8-91D0-67F048E62D95}">
      <dsp:nvSpPr>
        <dsp:cNvPr id="0" name=""/>
        <dsp:cNvSpPr/>
      </dsp:nvSpPr>
      <dsp:spPr>
        <a:xfrm>
          <a:off x="0" y="2304256"/>
          <a:ext cx="1450533" cy="2304256"/>
        </a:xfrm>
        <a:prstGeom prst="rect">
          <a:avLst/>
        </a:prstGeom>
        <a:solidFill>
          <a:schemeClr val="accent2"/>
        </a:solidFill>
        <a:ln w="28575">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b="1" kern="1200" dirty="0">
              <a:solidFill>
                <a:schemeClr val="bg1"/>
              </a:solidFill>
              <a:latin typeface="Corbel" panose="020B0503020204020204" pitchFamily="34" charset="0"/>
            </a:rPr>
            <a:t>NUEVAS EXIGENCIAS DE COMPRA</a:t>
          </a:r>
        </a:p>
      </dsp:txBody>
      <dsp:txXfrm>
        <a:off x="0" y="2304256"/>
        <a:ext cx="1450533" cy="2304256"/>
      </dsp:txXfrm>
    </dsp:sp>
    <dsp:sp modelId="{21311074-C48E-4404-88CA-57FF79F64570}">
      <dsp:nvSpPr>
        <dsp:cNvPr id="0" name=""/>
        <dsp:cNvSpPr/>
      </dsp:nvSpPr>
      <dsp:spPr>
        <a:xfrm>
          <a:off x="1536745" y="2331343"/>
          <a:ext cx="4511724"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100000"/>
            </a:lnSpc>
            <a:spcBef>
              <a:spcPct val="0"/>
            </a:spcBef>
            <a:spcAft>
              <a:spcPct val="35000"/>
            </a:spcAft>
          </a:pPr>
          <a:r>
            <a:rPr lang="es-ES" sz="1100" b="0" kern="1200" dirty="0">
              <a:latin typeface="Corbel" panose="020B0503020204020204" pitchFamily="34" charset="0"/>
            </a:rPr>
            <a:t>Seamless experience. Digitalización de la tienda con mostradores robotizados, </a:t>
          </a:r>
          <a:r>
            <a:rPr lang="es-ES" sz="1100" b="0" kern="1200" dirty="0" err="1">
              <a:latin typeface="Corbel" panose="020B0503020204020204" pitchFamily="34" charset="0"/>
            </a:rPr>
            <a:t>shop&amp;go</a:t>
          </a:r>
          <a:r>
            <a:rPr lang="es-ES" sz="1100" b="0" kern="1200" dirty="0">
              <a:latin typeface="Corbel" panose="020B0503020204020204" pitchFamily="34" charset="0"/>
            </a:rPr>
            <a:t>, medios de pago, etc.  que limiten el contacto humano</a:t>
          </a:r>
          <a:endParaRPr lang="en-GB" sz="1100" b="0" kern="1200" dirty="0">
            <a:latin typeface="Corbel" panose="020B0503020204020204" pitchFamily="34" charset="0"/>
          </a:endParaRPr>
        </a:p>
      </dsp:txBody>
      <dsp:txXfrm>
        <a:off x="1536745" y="2331343"/>
        <a:ext cx="4511724" cy="541747"/>
      </dsp:txXfrm>
    </dsp:sp>
    <dsp:sp modelId="{1681FFE3-1E3E-45BB-B537-B3E47A954C28}">
      <dsp:nvSpPr>
        <dsp:cNvPr id="0" name=""/>
        <dsp:cNvSpPr/>
      </dsp:nvSpPr>
      <dsp:spPr>
        <a:xfrm>
          <a:off x="1450533" y="2873091"/>
          <a:ext cx="459793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A5268A-DA18-4562-94ED-68B9777E15EF}">
      <dsp:nvSpPr>
        <dsp:cNvPr id="0" name=""/>
        <dsp:cNvSpPr/>
      </dsp:nvSpPr>
      <dsp:spPr>
        <a:xfrm>
          <a:off x="1536745" y="2900178"/>
          <a:ext cx="4511724"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100000"/>
            </a:lnSpc>
            <a:spcBef>
              <a:spcPct val="0"/>
            </a:spcBef>
            <a:spcAft>
              <a:spcPct val="35000"/>
            </a:spcAft>
          </a:pPr>
          <a:r>
            <a:rPr lang="es-ES" sz="1100" b="0" kern="1200" dirty="0">
              <a:latin typeface="Corbel" panose="020B0503020204020204" pitchFamily="34" charset="0"/>
            </a:rPr>
            <a:t>Nuevos servicios a domicilio (cocina, Recetas, Belleza)</a:t>
          </a:r>
          <a:endParaRPr lang="en-GB" sz="1100" b="0" kern="1200" dirty="0">
            <a:latin typeface="Corbel" panose="020B0503020204020204" pitchFamily="34" charset="0"/>
          </a:endParaRPr>
        </a:p>
      </dsp:txBody>
      <dsp:txXfrm>
        <a:off x="1536745" y="2900178"/>
        <a:ext cx="4511724" cy="541747"/>
      </dsp:txXfrm>
    </dsp:sp>
    <dsp:sp modelId="{AA3788AC-CF3D-4310-A5B5-C911A4E4423C}">
      <dsp:nvSpPr>
        <dsp:cNvPr id="0" name=""/>
        <dsp:cNvSpPr/>
      </dsp:nvSpPr>
      <dsp:spPr>
        <a:xfrm>
          <a:off x="1450533" y="3441926"/>
          <a:ext cx="459793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806A8F-D8E2-4AB2-BD22-5D937A349D33}">
      <dsp:nvSpPr>
        <dsp:cNvPr id="0" name=""/>
        <dsp:cNvSpPr/>
      </dsp:nvSpPr>
      <dsp:spPr>
        <a:xfrm>
          <a:off x="1535707" y="3456385"/>
          <a:ext cx="4511724"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100000"/>
            </a:lnSpc>
            <a:spcBef>
              <a:spcPct val="0"/>
            </a:spcBef>
            <a:spcAft>
              <a:spcPct val="35000"/>
            </a:spcAft>
          </a:pPr>
          <a:r>
            <a:rPr lang="es-ES" sz="1100" b="0" kern="1200" dirty="0">
              <a:latin typeface="Corbel" panose="020B0503020204020204" pitchFamily="34" charset="0"/>
            </a:rPr>
            <a:t>Cierto retroceso en temas sostenibles (mercancía a granel, ej.)</a:t>
          </a:r>
          <a:endParaRPr lang="en-GB" sz="1100" b="0" kern="1200" dirty="0">
            <a:latin typeface="Corbel" panose="020B0503020204020204" pitchFamily="34" charset="0"/>
          </a:endParaRPr>
        </a:p>
      </dsp:txBody>
      <dsp:txXfrm>
        <a:off x="1535707" y="3456385"/>
        <a:ext cx="4511724" cy="541747"/>
      </dsp:txXfrm>
    </dsp:sp>
    <dsp:sp modelId="{5C476FAB-FC7F-4C15-992F-0E85907CF2D5}">
      <dsp:nvSpPr>
        <dsp:cNvPr id="0" name=""/>
        <dsp:cNvSpPr/>
      </dsp:nvSpPr>
      <dsp:spPr>
        <a:xfrm>
          <a:off x="1450533" y="4010761"/>
          <a:ext cx="459793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F1660-28DC-4793-8EF9-465A47905386}">
      <dsp:nvSpPr>
        <dsp:cNvPr id="0" name=""/>
        <dsp:cNvSpPr/>
      </dsp:nvSpPr>
      <dsp:spPr>
        <a:xfrm>
          <a:off x="1536745" y="4037848"/>
          <a:ext cx="4511724"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100000"/>
            </a:lnSpc>
            <a:spcBef>
              <a:spcPct val="0"/>
            </a:spcBef>
            <a:spcAft>
              <a:spcPct val="35000"/>
            </a:spcAft>
          </a:pPr>
          <a:r>
            <a:rPr lang="es-ES" sz="1100" b="0" kern="1200" dirty="0">
              <a:latin typeface="Corbel" panose="020B0503020204020204" pitchFamily="34" charset="0"/>
            </a:rPr>
            <a:t>Revisión de política de precios, tendencia hacia la paridad de precios vs competidores directos</a:t>
          </a:r>
          <a:endParaRPr lang="en-GB" sz="1100" b="0" kern="1200" dirty="0">
            <a:latin typeface="Corbel" panose="020B0503020204020204" pitchFamily="34" charset="0"/>
          </a:endParaRPr>
        </a:p>
      </dsp:txBody>
      <dsp:txXfrm>
        <a:off x="1536745" y="4037848"/>
        <a:ext cx="4511724" cy="541747"/>
      </dsp:txXfrm>
    </dsp:sp>
    <dsp:sp modelId="{66B6CE71-C048-40D0-8522-3B304FCD8FC5}">
      <dsp:nvSpPr>
        <dsp:cNvPr id="0" name=""/>
        <dsp:cNvSpPr/>
      </dsp:nvSpPr>
      <dsp:spPr>
        <a:xfrm>
          <a:off x="1450533" y="4579596"/>
          <a:ext cx="459793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FB70B-AE04-4BF7-AB08-339DDC95AFEB}">
      <dsp:nvSpPr>
        <dsp:cNvPr id="0" name=""/>
        <dsp:cNvSpPr/>
      </dsp:nvSpPr>
      <dsp:spPr>
        <a:xfrm>
          <a:off x="0" y="0"/>
          <a:ext cx="63689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C5715-0400-464B-86EF-1A02F9A67F39}">
      <dsp:nvSpPr>
        <dsp:cNvPr id="0" name=""/>
        <dsp:cNvSpPr/>
      </dsp:nvSpPr>
      <dsp:spPr>
        <a:xfrm>
          <a:off x="0" y="0"/>
          <a:ext cx="1273791" cy="2304256"/>
        </a:xfrm>
        <a:prstGeom prst="rect">
          <a:avLst/>
        </a:prstGeom>
        <a:solidFill>
          <a:schemeClr val="accent2"/>
        </a:solidFill>
        <a:ln w="28575">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1" kern="1200" dirty="0">
              <a:solidFill>
                <a:schemeClr val="bg1"/>
              </a:solidFill>
              <a:latin typeface="Corbel" panose="020B0503020204020204" pitchFamily="34" charset="0"/>
            </a:rPr>
            <a:t>MODELOS DE COMPRA / PRODUCCIÓN DE MENOR RIESGO</a:t>
          </a:r>
          <a:endParaRPr lang="en-GB" sz="1200" b="1" kern="1200" dirty="0">
            <a:solidFill>
              <a:schemeClr val="bg1"/>
            </a:solidFill>
            <a:latin typeface="Corbel" panose="020B0503020204020204" pitchFamily="34" charset="0"/>
          </a:endParaRPr>
        </a:p>
      </dsp:txBody>
      <dsp:txXfrm>
        <a:off x="0" y="0"/>
        <a:ext cx="1273791" cy="2304256"/>
      </dsp:txXfrm>
    </dsp:sp>
    <dsp:sp modelId="{610306D7-8C26-45E7-8238-F2B78B30C055}">
      <dsp:nvSpPr>
        <dsp:cNvPr id="0" name=""/>
        <dsp:cNvSpPr/>
      </dsp:nvSpPr>
      <dsp:spPr>
        <a:xfrm>
          <a:off x="1369325" y="36004"/>
          <a:ext cx="4999631" cy="72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buFont typeface="Arial" panose="020B0604020202020204" pitchFamily="34" charset="0"/>
            <a:buNone/>
          </a:pPr>
          <a:r>
            <a:rPr lang="es-ES" sz="1200" b="0" kern="1200" dirty="0">
              <a:latin typeface="Corbel" panose="020B0503020204020204" pitchFamily="34" charset="0"/>
            </a:rPr>
            <a:t>Cadenas de producción más cortas (caso de la moda) y tal vez menos globalizadas (En función del escenario)</a:t>
          </a:r>
          <a:endParaRPr lang="en-GB" sz="1200" b="0" kern="1200" dirty="0">
            <a:latin typeface="Corbel" panose="020B0503020204020204" pitchFamily="34" charset="0"/>
          </a:endParaRPr>
        </a:p>
      </dsp:txBody>
      <dsp:txXfrm>
        <a:off x="1369325" y="36004"/>
        <a:ext cx="4999631" cy="720079"/>
      </dsp:txXfrm>
    </dsp:sp>
    <dsp:sp modelId="{412B09B9-1DF9-4DC8-AD62-3DFA9C42ACFE}">
      <dsp:nvSpPr>
        <dsp:cNvPr id="0" name=""/>
        <dsp:cNvSpPr/>
      </dsp:nvSpPr>
      <dsp:spPr>
        <a:xfrm>
          <a:off x="1273791" y="756083"/>
          <a:ext cx="509516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5DC97F-4A80-456F-A697-3A6843952304}">
      <dsp:nvSpPr>
        <dsp:cNvPr id="0" name=""/>
        <dsp:cNvSpPr/>
      </dsp:nvSpPr>
      <dsp:spPr>
        <a:xfrm>
          <a:off x="1369325" y="792087"/>
          <a:ext cx="4999631" cy="72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buFont typeface="Arial" panose="020B0604020202020204" pitchFamily="34" charset="0"/>
            <a:buNone/>
          </a:pPr>
          <a:r>
            <a:rPr lang="es-ES" sz="1200" b="0" kern="1200" dirty="0">
              <a:latin typeface="Corbel" panose="020B0503020204020204" pitchFamily="34" charset="0"/>
            </a:rPr>
            <a:t>Aumento de los modelos de compra con menos riesgo de mercancía (y menos margen) e incorporación de nuevas condiciones</a:t>
          </a:r>
          <a:endParaRPr lang="en-GB" sz="1200" b="0" kern="1200" dirty="0">
            <a:latin typeface="Corbel" panose="020B0503020204020204" pitchFamily="34" charset="0"/>
          </a:endParaRPr>
        </a:p>
      </dsp:txBody>
      <dsp:txXfrm>
        <a:off x="1369325" y="792087"/>
        <a:ext cx="4999631" cy="720079"/>
      </dsp:txXfrm>
    </dsp:sp>
    <dsp:sp modelId="{F3647D22-E89B-4B4E-BCAF-7B4AEC9F4275}">
      <dsp:nvSpPr>
        <dsp:cNvPr id="0" name=""/>
        <dsp:cNvSpPr/>
      </dsp:nvSpPr>
      <dsp:spPr>
        <a:xfrm>
          <a:off x="1273791" y="1512167"/>
          <a:ext cx="509516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31FA5-2DCF-4B75-B06B-60ED9D6D0831}">
      <dsp:nvSpPr>
        <dsp:cNvPr id="0" name=""/>
        <dsp:cNvSpPr/>
      </dsp:nvSpPr>
      <dsp:spPr>
        <a:xfrm>
          <a:off x="1369325" y="1548171"/>
          <a:ext cx="4999631" cy="72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buFont typeface="Arial" panose="020B0604020202020204" pitchFamily="34" charset="0"/>
            <a:buNone/>
          </a:pPr>
          <a:r>
            <a:rPr lang="es-ES" sz="1200" b="0" kern="1200" dirty="0">
              <a:latin typeface="Corbel" panose="020B0503020204020204" pitchFamily="34" charset="0"/>
            </a:rPr>
            <a:t>Analítica avanzada para modelizar demanda con mayor precisión</a:t>
          </a:r>
          <a:endParaRPr lang="en-GB" sz="1200" b="0" kern="1200" dirty="0">
            <a:latin typeface="Corbel" panose="020B0503020204020204" pitchFamily="34" charset="0"/>
          </a:endParaRPr>
        </a:p>
      </dsp:txBody>
      <dsp:txXfrm>
        <a:off x="1369325" y="1548171"/>
        <a:ext cx="4999631" cy="720079"/>
      </dsp:txXfrm>
    </dsp:sp>
    <dsp:sp modelId="{FC5193F5-B01A-4B4F-86F2-29B83DD0EF4C}">
      <dsp:nvSpPr>
        <dsp:cNvPr id="0" name=""/>
        <dsp:cNvSpPr/>
      </dsp:nvSpPr>
      <dsp:spPr>
        <a:xfrm>
          <a:off x="1273791" y="2268251"/>
          <a:ext cx="509516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D7D46E-AFB7-420F-B0D9-ACDDB2983699}">
      <dsp:nvSpPr>
        <dsp:cNvPr id="0" name=""/>
        <dsp:cNvSpPr/>
      </dsp:nvSpPr>
      <dsp:spPr>
        <a:xfrm>
          <a:off x="0" y="2304256"/>
          <a:ext cx="636895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55EFA-AB94-41C8-91D0-67F048E62D95}">
      <dsp:nvSpPr>
        <dsp:cNvPr id="0" name=""/>
        <dsp:cNvSpPr/>
      </dsp:nvSpPr>
      <dsp:spPr>
        <a:xfrm>
          <a:off x="0" y="2304256"/>
          <a:ext cx="1273791" cy="2304256"/>
        </a:xfrm>
        <a:prstGeom prst="rect">
          <a:avLst/>
        </a:prstGeom>
        <a:solidFill>
          <a:schemeClr val="accent2"/>
        </a:solidFill>
        <a:ln w="28575">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1" kern="1200" dirty="0">
              <a:solidFill>
                <a:schemeClr val="bg1"/>
              </a:solidFill>
              <a:latin typeface="Corbel" panose="020B0503020204020204" pitchFamily="34" charset="0"/>
            </a:rPr>
            <a:t>ACELERACIÓN DEL CAMBIO EN EL MARKETING MIX</a:t>
          </a:r>
          <a:endParaRPr lang="en-GB" sz="1200" b="1" kern="1200" dirty="0">
            <a:solidFill>
              <a:schemeClr val="bg1"/>
            </a:solidFill>
            <a:latin typeface="Corbel" panose="020B0503020204020204" pitchFamily="34" charset="0"/>
          </a:endParaRPr>
        </a:p>
      </dsp:txBody>
      <dsp:txXfrm>
        <a:off x="0" y="2304256"/>
        <a:ext cx="1273791" cy="2304256"/>
      </dsp:txXfrm>
    </dsp:sp>
    <dsp:sp modelId="{21311074-C48E-4404-88CA-57FF79F64570}">
      <dsp:nvSpPr>
        <dsp:cNvPr id="0" name=""/>
        <dsp:cNvSpPr/>
      </dsp:nvSpPr>
      <dsp:spPr>
        <a:xfrm>
          <a:off x="1369325" y="2331343"/>
          <a:ext cx="4999631"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100000"/>
            </a:lnSpc>
            <a:spcBef>
              <a:spcPct val="0"/>
            </a:spcBef>
            <a:spcAft>
              <a:spcPct val="35000"/>
            </a:spcAft>
          </a:pPr>
          <a:r>
            <a:rPr lang="es-ES" sz="1100" b="0" kern="1200" dirty="0">
              <a:latin typeface="Corbel" panose="020B0503020204020204" pitchFamily="34" charset="0"/>
            </a:rPr>
            <a:t>Redefinición de canales de comunicación (más RRSS, online, inlfuencers, community groups, plataformas de contenidos, </a:t>
          </a:r>
          <a:r>
            <a:rPr lang="es-ES" sz="1100" b="0" kern="1200" dirty="0" err="1">
              <a:latin typeface="Corbel" panose="020B0503020204020204" pitchFamily="34" charset="0"/>
            </a:rPr>
            <a:t>etc</a:t>
          </a:r>
          <a:r>
            <a:rPr lang="es-ES" sz="1100" b="0" kern="1200" dirty="0">
              <a:latin typeface="Corbel" panose="020B0503020204020204" pitchFamily="34" charset="0"/>
            </a:rPr>
            <a:t>)</a:t>
          </a:r>
          <a:endParaRPr lang="en-GB" sz="1100" b="0" kern="1200" dirty="0">
            <a:latin typeface="Corbel" panose="020B0503020204020204" pitchFamily="34" charset="0"/>
          </a:endParaRPr>
        </a:p>
      </dsp:txBody>
      <dsp:txXfrm>
        <a:off x="1369325" y="2331343"/>
        <a:ext cx="4999631" cy="541747"/>
      </dsp:txXfrm>
    </dsp:sp>
    <dsp:sp modelId="{1681FFE3-1E3E-45BB-B537-B3E47A954C28}">
      <dsp:nvSpPr>
        <dsp:cNvPr id="0" name=""/>
        <dsp:cNvSpPr/>
      </dsp:nvSpPr>
      <dsp:spPr>
        <a:xfrm>
          <a:off x="1273791" y="2873091"/>
          <a:ext cx="509516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A6846-6C76-42E7-97DC-4A2293BFA862}">
      <dsp:nvSpPr>
        <dsp:cNvPr id="0" name=""/>
        <dsp:cNvSpPr/>
      </dsp:nvSpPr>
      <dsp:spPr>
        <a:xfrm>
          <a:off x="1369325" y="2900178"/>
          <a:ext cx="4999631"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100000"/>
            </a:lnSpc>
            <a:spcBef>
              <a:spcPct val="0"/>
            </a:spcBef>
            <a:spcAft>
              <a:spcPct val="35000"/>
            </a:spcAft>
          </a:pPr>
          <a:r>
            <a:rPr lang="es-ES" sz="1100" b="0" kern="1200" dirty="0">
              <a:latin typeface="Corbel" panose="020B0503020204020204" pitchFamily="34" charset="0"/>
            </a:rPr>
            <a:t>Reducción de catálogos, folletos</a:t>
          </a:r>
          <a:endParaRPr lang="en-GB" sz="1100" b="0" kern="1200" dirty="0">
            <a:latin typeface="Corbel" panose="020B0503020204020204" pitchFamily="34" charset="0"/>
          </a:endParaRPr>
        </a:p>
      </dsp:txBody>
      <dsp:txXfrm>
        <a:off x="1369325" y="2900178"/>
        <a:ext cx="4999631" cy="541747"/>
      </dsp:txXfrm>
    </dsp:sp>
    <dsp:sp modelId="{43639532-5064-4F22-AFE6-00F71F9B5E33}">
      <dsp:nvSpPr>
        <dsp:cNvPr id="0" name=""/>
        <dsp:cNvSpPr/>
      </dsp:nvSpPr>
      <dsp:spPr>
        <a:xfrm>
          <a:off x="1273791" y="3441926"/>
          <a:ext cx="509516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05851-0847-4507-85FF-5EDF9ECA73C9}">
      <dsp:nvSpPr>
        <dsp:cNvPr id="0" name=""/>
        <dsp:cNvSpPr/>
      </dsp:nvSpPr>
      <dsp:spPr>
        <a:xfrm>
          <a:off x="1369325" y="3469013"/>
          <a:ext cx="4999631"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100000"/>
            </a:lnSpc>
            <a:spcBef>
              <a:spcPct val="0"/>
            </a:spcBef>
            <a:spcAft>
              <a:spcPct val="35000"/>
            </a:spcAft>
          </a:pPr>
          <a:r>
            <a:rPr lang="es-ES" sz="1100" b="0" kern="1200" dirty="0">
              <a:latin typeface="Corbel" panose="020B0503020204020204" pitchFamily="34" charset="0"/>
            </a:rPr>
            <a:t>SEO /SEM en plataformas online (Marketplace)</a:t>
          </a:r>
          <a:endParaRPr lang="en-GB" sz="1100" b="0" kern="1200" dirty="0">
            <a:latin typeface="Corbel" panose="020B0503020204020204" pitchFamily="34" charset="0"/>
          </a:endParaRPr>
        </a:p>
      </dsp:txBody>
      <dsp:txXfrm>
        <a:off x="1369325" y="3469013"/>
        <a:ext cx="4999631" cy="541747"/>
      </dsp:txXfrm>
    </dsp:sp>
    <dsp:sp modelId="{755E8712-E395-428D-80FD-4B013C78C45C}">
      <dsp:nvSpPr>
        <dsp:cNvPr id="0" name=""/>
        <dsp:cNvSpPr/>
      </dsp:nvSpPr>
      <dsp:spPr>
        <a:xfrm>
          <a:off x="1273791" y="4010761"/>
          <a:ext cx="509516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F2EF85-7779-4456-9260-F893D5CAFEEA}">
      <dsp:nvSpPr>
        <dsp:cNvPr id="0" name=""/>
        <dsp:cNvSpPr/>
      </dsp:nvSpPr>
      <dsp:spPr>
        <a:xfrm>
          <a:off x="1369325" y="4037848"/>
          <a:ext cx="4999631" cy="541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100000"/>
            </a:lnSpc>
            <a:spcBef>
              <a:spcPct val="0"/>
            </a:spcBef>
            <a:spcAft>
              <a:spcPct val="35000"/>
            </a:spcAft>
          </a:pPr>
          <a:r>
            <a:rPr lang="es-ES" sz="1100" b="0" kern="1200" dirty="0">
              <a:latin typeface="Corbel" panose="020B0503020204020204" pitchFamily="34" charset="0"/>
            </a:rPr>
            <a:t>Creación de comunidades de usuarios alrededor de marcas</a:t>
          </a:r>
          <a:endParaRPr lang="en-GB" sz="1100" b="0" kern="1200" dirty="0">
            <a:latin typeface="Corbel" panose="020B0503020204020204" pitchFamily="34" charset="0"/>
          </a:endParaRPr>
        </a:p>
      </dsp:txBody>
      <dsp:txXfrm>
        <a:off x="1369325" y="4037848"/>
        <a:ext cx="4999631" cy="541747"/>
      </dsp:txXfrm>
    </dsp:sp>
    <dsp:sp modelId="{A65359F8-58B0-4573-A548-C9D732041B44}">
      <dsp:nvSpPr>
        <dsp:cNvPr id="0" name=""/>
        <dsp:cNvSpPr/>
      </dsp:nvSpPr>
      <dsp:spPr>
        <a:xfrm>
          <a:off x="1273791" y="4579596"/>
          <a:ext cx="509516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FF81F-8205-4B55-9FBF-EA514A802401}">
      <dsp:nvSpPr>
        <dsp:cNvPr id="0" name=""/>
        <dsp:cNvSpPr/>
      </dsp:nvSpPr>
      <dsp:spPr>
        <a:xfrm>
          <a:off x="0" y="215237"/>
          <a:ext cx="6096000" cy="50368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a:latin typeface="Corbel" panose="020B0503020204020204" pitchFamily="34" charset="0"/>
            </a:rPr>
            <a:t>I. GESTIONAR LA CRISIS Y MITIGAR EL IMPACTO</a:t>
          </a:r>
        </a:p>
      </dsp:txBody>
      <dsp:txXfrm>
        <a:off x="24588" y="239825"/>
        <a:ext cx="6046824" cy="454509"/>
      </dsp:txXfrm>
    </dsp:sp>
    <dsp:sp modelId="{EDD28886-A08B-4C09-B4CE-0A2C8E28F397}">
      <dsp:nvSpPr>
        <dsp:cNvPr id="0" name=""/>
        <dsp:cNvSpPr/>
      </dsp:nvSpPr>
      <dsp:spPr>
        <a:xfrm>
          <a:off x="0" y="718922"/>
          <a:ext cx="609600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s-ES" sz="1600" kern="1200" dirty="0">
            <a:latin typeface="Corbel" panose="020B0503020204020204" pitchFamily="34" charset="0"/>
          </a:endParaRP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Incentivar la retención de puestos de trabajo, mantener el empleo por cuenta propia y proteger a los grupos más vulnerables</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Apoyar la liquidez de las empresas</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Revisar los impuestos, tasas, gravámenes y normativas que afectan al transporte y al turismo</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Garantizar la protección del consumidor y la confianza</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Promover el desarrollo de capacidades, en particular, de capacidades digitales</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Incluir el turismo en paquetes de emergencia económica nacionales, regionales y mundiales</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Crear mecanismos y estrategias de gestión de crisis</a:t>
          </a:r>
        </a:p>
      </dsp:txBody>
      <dsp:txXfrm>
        <a:off x="0" y="718922"/>
        <a:ext cx="6096000" cy="3129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FF81F-8205-4B55-9FBF-EA514A802401}">
      <dsp:nvSpPr>
        <dsp:cNvPr id="0" name=""/>
        <dsp:cNvSpPr/>
      </dsp:nvSpPr>
      <dsp:spPr>
        <a:xfrm>
          <a:off x="0" y="427971"/>
          <a:ext cx="6096000" cy="40774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a:latin typeface="Corbel" panose="020B0503020204020204" pitchFamily="34" charset="0"/>
            </a:rPr>
            <a:t>II. SUMINISTRAR ESTÍMULOS Y ACELERAR LA RECUPERACIÓN</a:t>
          </a:r>
        </a:p>
      </dsp:txBody>
      <dsp:txXfrm>
        <a:off x="19904" y="447875"/>
        <a:ext cx="6056192" cy="367937"/>
      </dsp:txXfrm>
    </dsp:sp>
    <dsp:sp modelId="{EDD28886-A08B-4C09-B4CE-0A2C8E28F397}">
      <dsp:nvSpPr>
        <dsp:cNvPr id="0" name=""/>
        <dsp:cNvSpPr/>
      </dsp:nvSpPr>
      <dsp:spPr>
        <a:xfrm>
          <a:off x="0" y="835716"/>
          <a:ext cx="6096000"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s-ES" sz="1300" kern="1200" dirty="0">
            <a:latin typeface="Corbel" panose="020B0503020204020204" pitchFamily="34" charset="0"/>
          </a:endParaRPr>
        </a:p>
        <a:p>
          <a:pPr marL="114300" lvl="1" indent="-114300" algn="l" defTabSz="577850">
            <a:lnSpc>
              <a:spcPct val="90000"/>
            </a:lnSpc>
            <a:spcBef>
              <a:spcPct val="0"/>
            </a:spcBef>
            <a:spcAft>
              <a:spcPct val="20000"/>
            </a:spcAft>
            <a:buChar char="••"/>
          </a:pPr>
          <a:r>
            <a:rPr lang="es-ES" sz="1300" kern="1200" dirty="0">
              <a:latin typeface="Corbel" panose="020B0503020204020204" pitchFamily="34" charset="0"/>
            </a:rPr>
            <a:t>Proporcionar estímulos financieros para la inversión y las operaciones en el sector del turismo.</a:t>
          </a:r>
        </a:p>
        <a:p>
          <a:pPr marL="114300" lvl="1" indent="-114300" algn="l" defTabSz="577850">
            <a:lnSpc>
              <a:spcPct val="90000"/>
            </a:lnSpc>
            <a:spcBef>
              <a:spcPct val="0"/>
            </a:spcBef>
            <a:spcAft>
              <a:spcPct val="20000"/>
            </a:spcAft>
            <a:buChar char="••"/>
          </a:pPr>
          <a:r>
            <a:rPr lang="es-ES" sz="1300" kern="1200" dirty="0">
              <a:latin typeface="Corbel" panose="020B0503020204020204" pitchFamily="34" charset="0"/>
            </a:rPr>
            <a:t>Revisar los impuestos, las tasas y las normativas que afectan a los viajes y al turismo</a:t>
          </a:r>
        </a:p>
        <a:p>
          <a:pPr marL="114300" lvl="1" indent="-114300" algn="l" defTabSz="577850">
            <a:lnSpc>
              <a:spcPct val="90000"/>
            </a:lnSpc>
            <a:spcBef>
              <a:spcPct val="0"/>
            </a:spcBef>
            <a:spcAft>
              <a:spcPct val="20000"/>
            </a:spcAft>
            <a:buChar char="••"/>
          </a:pPr>
          <a:r>
            <a:rPr lang="es-ES" sz="1300" kern="1200" dirty="0">
              <a:latin typeface="Corbel" panose="020B0503020204020204" pitchFamily="34" charset="0"/>
            </a:rPr>
            <a:t>Avanzar en la facilitación de los viajes</a:t>
          </a:r>
        </a:p>
        <a:p>
          <a:pPr marL="114300" lvl="1" indent="-114300" algn="l" defTabSz="577850">
            <a:lnSpc>
              <a:spcPct val="90000"/>
            </a:lnSpc>
            <a:spcBef>
              <a:spcPct val="0"/>
            </a:spcBef>
            <a:spcAft>
              <a:spcPct val="20000"/>
            </a:spcAft>
            <a:buChar char="••"/>
          </a:pPr>
          <a:r>
            <a:rPr lang="es-ES" sz="1300" kern="1200" dirty="0">
              <a:latin typeface="Corbel" panose="020B0503020204020204" pitchFamily="34" charset="0"/>
            </a:rPr>
            <a:t>Promover la creación de nuevos puestos de trabajo y el desarrollo de capacidades, especialmente digitales</a:t>
          </a:r>
        </a:p>
        <a:p>
          <a:pPr marL="114300" lvl="1" indent="-114300" algn="l" defTabSz="577850">
            <a:lnSpc>
              <a:spcPct val="90000"/>
            </a:lnSpc>
            <a:spcBef>
              <a:spcPct val="0"/>
            </a:spcBef>
            <a:spcAft>
              <a:spcPct val="20000"/>
            </a:spcAft>
            <a:buChar char="••"/>
          </a:pPr>
          <a:r>
            <a:rPr lang="es-ES" sz="1300" kern="1200" dirty="0">
              <a:latin typeface="Corbel" panose="020B0503020204020204" pitchFamily="34" charset="0"/>
            </a:rPr>
            <a:t>Integrar la sostenibilidad ambiental en los paquetes de estímulo y recuperación</a:t>
          </a:r>
        </a:p>
        <a:p>
          <a:pPr marL="114300" lvl="1" indent="-114300" algn="l" defTabSz="577850">
            <a:lnSpc>
              <a:spcPct val="90000"/>
            </a:lnSpc>
            <a:spcBef>
              <a:spcPct val="0"/>
            </a:spcBef>
            <a:spcAft>
              <a:spcPct val="20000"/>
            </a:spcAft>
            <a:buChar char="••"/>
          </a:pPr>
          <a:r>
            <a:rPr lang="es-ES" sz="1300" kern="1200" dirty="0">
              <a:latin typeface="Corbel" panose="020B0503020204020204" pitchFamily="34" charset="0"/>
            </a:rPr>
            <a:t>Comprender el mercado y actuar con rapidez para restablecer la confianza y estimular la demanda</a:t>
          </a:r>
        </a:p>
        <a:p>
          <a:pPr marL="114300" lvl="1" indent="-114300" algn="l" defTabSz="577850">
            <a:lnSpc>
              <a:spcPct val="90000"/>
            </a:lnSpc>
            <a:spcBef>
              <a:spcPct val="0"/>
            </a:spcBef>
            <a:spcAft>
              <a:spcPct val="20000"/>
            </a:spcAft>
            <a:buChar char="••"/>
          </a:pPr>
          <a:r>
            <a:rPr lang="es-ES" sz="1300" kern="1200" dirty="0">
              <a:latin typeface="Corbel" panose="020B0503020204020204" pitchFamily="34" charset="0"/>
            </a:rPr>
            <a:t>Fomentar el marketing, los eventos y las reuniones</a:t>
          </a:r>
        </a:p>
        <a:p>
          <a:pPr marL="114300" lvl="1" indent="-114300" algn="l" defTabSz="577850">
            <a:lnSpc>
              <a:spcPct val="90000"/>
            </a:lnSpc>
            <a:spcBef>
              <a:spcPct val="0"/>
            </a:spcBef>
            <a:spcAft>
              <a:spcPct val="20000"/>
            </a:spcAft>
            <a:buChar char="••"/>
          </a:pPr>
          <a:r>
            <a:rPr lang="es-ES" sz="1300" kern="1200" dirty="0">
              <a:latin typeface="Corbel" panose="020B0503020204020204" pitchFamily="34" charset="0"/>
            </a:rPr>
            <a:t>Invertir en alianzas</a:t>
          </a:r>
        </a:p>
        <a:p>
          <a:pPr marL="114300" lvl="1" indent="-114300" algn="l" defTabSz="577850">
            <a:lnSpc>
              <a:spcPct val="90000"/>
            </a:lnSpc>
            <a:spcBef>
              <a:spcPct val="0"/>
            </a:spcBef>
            <a:spcAft>
              <a:spcPct val="20000"/>
            </a:spcAft>
            <a:buChar char="••"/>
          </a:pPr>
          <a:r>
            <a:rPr lang="es-ES" sz="1300" kern="1200" dirty="0">
              <a:latin typeface="Corbel" panose="020B0503020204020204" pitchFamily="34" charset="0"/>
            </a:rPr>
            <a:t>Integrar el turismo en los programas nacionales, regionales e internacionales de recuperación y en la asistencia para el desarrollo</a:t>
          </a:r>
        </a:p>
      </dsp:txBody>
      <dsp:txXfrm>
        <a:off x="0" y="835716"/>
        <a:ext cx="6096000" cy="2955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FF81F-8205-4B55-9FBF-EA514A802401}">
      <dsp:nvSpPr>
        <dsp:cNvPr id="0" name=""/>
        <dsp:cNvSpPr/>
      </dsp:nvSpPr>
      <dsp:spPr>
        <a:xfrm>
          <a:off x="0" y="216019"/>
          <a:ext cx="6096000" cy="50368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a:latin typeface="Corbel" panose="020B0503020204020204" pitchFamily="34" charset="0"/>
            </a:rPr>
            <a:t>III. PREPARARSE PARA EL MAÑANA</a:t>
          </a:r>
        </a:p>
      </dsp:txBody>
      <dsp:txXfrm>
        <a:off x="24588" y="240607"/>
        <a:ext cx="6046824" cy="454509"/>
      </dsp:txXfrm>
    </dsp:sp>
    <dsp:sp modelId="{EDD28886-A08B-4C09-B4CE-0A2C8E28F397}">
      <dsp:nvSpPr>
        <dsp:cNvPr id="0" name=""/>
        <dsp:cNvSpPr/>
      </dsp:nvSpPr>
      <dsp:spPr>
        <a:xfrm>
          <a:off x="0" y="718922"/>
          <a:ext cx="609600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s-ES" sz="1600" kern="1200" dirty="0">
            <a:latin typeface="Corbel" panose="020B0503020204020204" pitchFamily="34" charset="0"/>
          </a:endParaRP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Diversificar los mercados, los productos y los servicios</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Invertir en los sistemas de inteligencia de mercados y la transformación digital</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Fortalecer la gobernanza del turismo a todos los niveles</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Prepararse para la crisis, reforzar la resiliencia y velar por que el turismo forme parte de los mecanismos y sistemas nacionales de emergencia</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Invertir en capital humano y desarrollo del talento</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Situar el turismo sostenible en un lugar destacado de las agendas nacionales</a:t>
          </a:r>
        </a:p>
        <a:p>
          <a:pPr marL="171450" lvl="1" indent="-171450" algn="l" defTabSz="711200">
            <a:lnSpc>
              <a:spcPct val="90000"/>
            </a:lnSpc>
            <a:spcBef>
              <a:spcPct val="0"/>
            </a:spcBef>
            <a:spcAft>
              <a:spcPct val="20000"/>
            </a:spcAft>
            <a:buChar char="••"/>
          </a:pPr>
          <a:r>
            <a:rPr lang="es-ES" sz="1600" kern="1200" dirty="0">
              <a:latin typeface="Corbel" panose="020B0503020204020204" pitchFamily="34" charset="0"/>
            </a:rPr>
            <a:t>Efectuar la transición a la economía circular e incorporar los ODS</a:t>
          </a:r>
        </a:p>
      </dsp:txBody>
      <dsp:txXfrm>
        <a:off x="0" y="718922"/>
        <a:ext cx="6096000" cy="3129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E191F-A254-40F1-A2A2-5FBF81E3C964}">
      <dsp:nvSpPr>
        <dsp:cNvPr id="0" name=""/>
        <dsp:cNvSpPr/>
      </dsp:nvSpPr>
      <dsp:spPr>
        <a:xfrm>
          <a:off x="0" y="323004"/>
          <a:ext cx="6120680" cy="27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ED0126-91A6-4676-BBE5-60086074F82F}">
      <dsp:nvSpPr>
        <dsp:cNvPr id="0" name=""/>
        <dsp:cNvSpPr/>
      </dsp:nvSpPr>
      <dsp:spPr>
        <a:xfrm>
          <a:off x="306034" y="160644"/>
          <a:ext cx="4284476"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1" i="0" u="none" kern="1200" dirty="0">
              <a:latin typeface="Corbel" panose="020B0503020204020204" pitchFamily="34" charset="0"/>
            </a:rPr>
            <a:t>Acciones de promoción</a:t>
          </a:r>
          <a:endParaRPr lang="es-ES" sz="1600" b="1" kern="1200" dirty="0">
            <a:latin typeface="Corbel" panose="020B0503020204020204" pitchFamily="34" charset="0"/>
          </a:endParaRPr>
        </a:p>
      </dsp:txBody>
      <dsp:txXfrm>
        <a:off x="321886" y="176496"/>
        <a:ext cx="4252772" cy="293016"/>
      </dsp:txXfrm>
    </dsp:sp>
    <dsp:sp modelId="{A762A21C-1EDF-4B3E-AEBE-FDD8F2344251}">
      <dsp:nvSpPr>
        <dsp:cNvPr id="0" name=""/>
        <dsp:cNvSpPr/>
      </dsp:nvSpPr>
      <dsp:spPr>
        <a:xfrm>
          <a:off x="0" y="821964"/>
          <a:ext cx="6120680" cy="277200"/>
        </a:xfrm>
        <a:prstGeom prst="rect">
          <a:avLst/>
        </a:prstGeom>
        <a:solidFill>
          <a:schemeClr val="lt1">
            <a:alpha val="90000"/>
            <a:hueOff val="0"/>
            <a:satOff val="0"/>
            <a:lumOff val="0"/>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81F88-C215-4B63-80BC-DD4EFAF0CBD8}">
      <dsp:nvSpPr>
        <dsp:cNvPr id="0" name=""/>
        <dsp:cNvSpPr/>
      </dsp:nvSpPr>
      <dsp:spPr>
        <a:xfrm>
          <a:off x="306034" y="659604"/>
          <a:ext cx="4284476" cy="324720"/>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1" i="0" u="none" kern="1200" dirty="0">
              <a:latin typeface="Corbel" panose="020B0503020204020204" pitchFamily="34" charset="0"/>
            </a:rPr>
            <a:t>Apoyo Público</a:t>
          </a:r>
          <a:endParaRPr lang="es-ES" sz="1600" b="1" kern="1200" dirty="0">
            <a:latin typeface="Corbel" panose="020B0503020204020204" pitchFamily="34" charset="0"/>
          </a:endParaRPr>
        </a:p>
      </dsp:txBody>
      <dsp:txXfrm>
        <a:off x="321886" y="675456"/>
        <a:ext cx="4252772" cy="293016"/>
      </dsp:txXfrm>
    </dsp:sp>
    <dsp:sp modelId="{23E668D9-EF06-4F57-9117-D49B6BE6CDF2}">
      <dsp:nvSpPr>
        <dsp:cNvPr id="0" name=""/>
        <dsp:cNvSpPr/>
      </dsp:nvSpPr>
      <dsp:spPr>
        <a:xfrm>
          <a:off x="0" y="1320924"/>
          <a:ext cx="6120680" cy="277200"/>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7DAC43-ED9E-4429-A84F-D10E6B2C1113}">
      <dsp:nvSpPr>
        <dsp:cNvPr id="0" name=""/>
        <dsp:cNvSpPr/>
      </dsp:nvSpPr>
      <dsp:spPr>
        <a:xfrm>
          <a:off x="306034" y="1158564"/>
          <a:ext cx="4284476" cy="32472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1" i="0" u="none" kern="1200" dirty="0">
              <a:latin typeface="Corbel" panose="020B0503020204020204" pitchFamily="34" charset="0"/>
            </a:rPr>
            <a:t>Conectividad</a:t>
          </a:r>
          <a:endParaRPr lang="es-ES" sz="1600" b="1" kern="1200" dirty="0">
            <a:latin typeface="Corbel" panose="020B0503020204020204" pitchFamily="34" charset="0"/>
          </a:endParaRPr>
        </a:p>
      </dsp:txBody>
      <dsp:txXfrm>
        <a:off x="321886" y="1174416"/>
        <a:ext cx="4252772" cy="293016"/>
      </dsp:txXfrm>
    </dsp:sp>
    <dsp:sp modelId="{A6E032E0-2662-4AA2-8907-F57F96AC2A1B}">
      <dsp:nvSpPr>
        <dsp:cNvPr id="0" name=""/>
        <dsp:cNvSpPr/>
      </dsp:nvSpPr>
      <dsp:spPr>
        <a:xfrm>
          <a:off x="0" y="1819884"/>
          <a:ext cx="6120680" cy="277200"/>
        </a:xfrm>
        <a:prstGeom prst="rect">
          <a:avLst/>
        </a:prstGeom>
        <a:solidFill>
          <a:schemeClr val="lt1">
            <a:alpha val="90000"/>
            <a:hueOff val="0"/>
            <a:satOff val="0"/>
            <a:lumOff val="0"/>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E7492-C1F0-4FC9-BB37-82B4A25EA151}">
      <dsp:nvSpPr>
        <dsp:cNvPr id="0" name=""/>
        <dsp:cNvSpPr/>
      </dsp:nvSpPr>
      <dsp:spPr>
        <a:xfrm>
          <a:off x="306034" y="1657524"/>
          <a:ext cx="4284476" cy="324720"/>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1" i="0" u="none" kern="1200" dirty="0">
              <a:latin typeface="Corbel" panose="020B0503020204020204" pitchFamily="34" charset="0"/>
            </a:rPr>
            <a:t>Estrategia de Comunicación</a:t>
          </a:r>
          <a:endParaRPr lang="es-ES" sz="1600" b="1" kern="1200" dirty="0">
            <a:latin typeface="Corbel" panose="020B0503020204020204" pitchFamily="34" charset="0"/>
          </a:endParaRPr>
        </a:p>
      </dsp:txBody>
      <dsp:txXfrm>
        <a:off x="321886" y="1673376"/>
        <a:ext cx="4252772" cy="293016"/>
      </dsp:txXfrm>
    </dsp:sp>
    <dsp:sp modelId="{626554BE-0188-4A37-89F3-03CC7B2A66EF}">
      <dsp:nvSpPr>
        <dsp:cNvPr id="0" name=""/>
        <dsp:cNvSpPr/>
      </dsp:nvSpPr>
      <dsp:spPr>
        <a:xfrm>
          <a:off x="0" y="2318844"/>
          <a:ext cx="6120680" cy="2772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D30F75-7144-42F6-824D-1F6BC673E443}">
      <dsp:nvSpPr>
        <dsp:cNvPr id="0" name=""/>
        <dsp:cNvSpPr/>
      </dsp:nvSpPr>
      <dsp:spPr>
        <a:xfrm>
          <a:off x="306034" y="2156484"/>
          <a:ext cx="4284476" cy="3247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1" i="0" u="none" kern="1200" dirty="0">
              <a:latin typeface="Corbel" panose="020B0503020204020204" pitchFamily="34" charset="0"/>
            </a:rPr>
            <a:t>Gobernanza</a:t>
          </a:r>
          <a:endParaRPr lang="es-ES" sz="1600" b="1" kern="1200" dirty="0">
            <a:latin typeface="Corbel" panose="020B0503020204020204" pitchFamily="34" charset="0"/>
          </a:endParaRPr>
        </a:p>
      </dsp:txBody>
      <dsp:txXfrm>
        <a:off x="321886" y="2172336"/>
        <a:ext cx="4252772" cy="293016"/>
      </dsp:txXfrm>
    </dsp:sp>
    <dsp:sp modelId="{73203EBF-9E0C-420D-AF6F-61006E1823A3}">
      <dsp:nvSpPr>
        <dsp:cNvPr id="0" name=""/>
        <dsp:cNvSpPr/>
      </dsp:nvSpPr>
      <dsp:spPr>
        <a:xfrm>
          <a:off x="0" y="2817804"/>
          <a:ext cx="6120680" cy="277200"/>
        </a:xfrm>
        <a:prstGeom prst="rect">
          <a:avLst/>
        </a:prstGeom>
        <a:solidFill>
          <a:schemeClr val="lt1">
            <a:alpha val="90000"/>
            <a:hueOff val="0"/>
            <a:satOff val="0"/>
            <a:lumOff val="0"/>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527240-F411-4763-97D5-E01D34611A36}">
      <dsp:nvSpPr>
        <dsp:cNvPr id="0" name=""/>
        <dsp:cNvSpPr/>
      </dsp:nvSpPr>
      <dsp:spPr>
        <a:xfrm>
          <a:off x="306034" y="2655444"/>
          <a:ext cx="4284476" cy="324720"/>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1" i="0" u="none" kern="1200" dirty="0">
              <a:latin typeface="Corbel" panose="020B0503020204020204" pitchFamily="34" charset="0"/>
            </a:rPr>
            <a:t>Iniciativa empresarial</a:t>
          </a:r>
          <a:endParaRPr lang="es-ES" sz="1600" b="1" kern="1200" dirty="0">
            <a:latin typeface="Corbel" panose="020B0503020204020204" pitchFamily="34" charset="0"/>
          </a:endParaRPr>
        </a:p>
      </dsp:txBody>
      <dsp:txXfrm>
        <a:off x="321886" y="2671296"/>
        <a:ext cx="4252772" cy="293016"/>
      </dsp:txXfrm>
    </dsp:sp>
    <dsp:sp modelId="{AA88A851-9FE5-4F63-9AA2-7840AD9564B1}">
      <dsp:nvSpPr>
        <dsp:cNvPr id="0" name=""/>
        <dsp:cNvSpPr/>
      </dsp:nvSpPr>
      <dsp:spPr>
        <a:xfrm>
          <a:off x="0" y="3316764"/>
          <a:ext cx="6120680" cy="2772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AEE579-9D20-4FD2-871E-C9131794F83B}">
      <dsp:nvSpPr>
        <dsp:cNvPr id="0" name=""/>
        <dsp:cNvSpPr/>
      </dsp:nvSpPr>
      <dsp:spPr>
        <a:xfrm>
          <a:off x="306034" y="3154404"/>
          <a:ext cx="4284476" cy="32472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1" i="0" u="none" kern="1200" dirty="0">
              <a:latin typeface="Corbel" panose="020B0503020204020204" pitchFamily="34" charset="0"/>
            </a:rPr>
            <a:t>Marketing online</a:t>
          </a:r>
          <a:endParaRPr lang="es-ES" sz="1600" b="1" kern="1200" dirty="0">
            <a:latin typeface="Corbel" panose="020B0503020204020204" pitchFamily="34" charset="0"/>
          </a:endParaRPr>
        </a:p>
      </dsp:txBody>
      <dsp:txXfrm>
        <a:off x="321886" y="3170256"/>
        <a:ext cx="4252772" cy="293016"/>
      </dsp:txXfrm>
    </dsp:sp>
    <dsp:sp modelId="{239E322B-FFF7-4BF4-96DB-9FB578505F73}">
      <dsp:nvSpPr>
        <dsp:cNvPr id="0" name=""/>
        <dsp:cNvSpPr/>
      </dsp:nvSpPr>
      <dsp:spPr>
        <a:xfrm>
          <a:off x="0" y="3815724"/>
          <a:ext cx="6120680" cy="277200"/>
        </a:xfrm>
        <a:prstGeom prst="rect">
          <a:avLst/>
        </a:prstGeom>
        <a:solidFill>
          <a:schemeClr val="lt1">
            <a:alpha val="90000"/>
            <a:hueOff val="0"/>
            <a:satOff val="0"/>
            <a:lumOff val="0"/>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1D3660-67A9-4EF6-9F5E-487A0C482304}">
      <dsp:nvSpPr>
        <dsp:cNvPr id="0" name=""/>
        <dsp:cNvSpPr/>
      </dsp:nvSpPr>
      <dsp:spPr>
        <a:xfrm>
          <a:off x="306034" y="3653364"/>
          <a:ext cx="4284476" cy="324720"/>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1" i="0" u="none" kern="1200" dirty="0">
              <a:latin typeface="Corbel" panose="020B0503020204020204" pitchFamily="34" charset="0"/>
            </a:rPr>
            <a:t>Seguridad sanitaria</a:t>
          </a:r>
          <a:endParaRPr lang="es-ES" sz="1600" b="1" kern="1200" dirty="0">
            <a:latin typeface="Corbel" panose="020B0503020204020204" pitchFamily="34" charset="0"/>
          </a:endParaRPr>
        </a:p>
      </dsp:txBody>
      <dsp:txXfrm>
        <a:off x="321886" y="3669216"/>
        <a:ext cx="4252772" cy="293016"/>
      </dsp:txXfrm>
    </dsp:sp>
    <dsp:sp modelId="{99241B7A-E945-4D48-8901-DAFBF306EA34}">
      <dsp:nvSpPr>
        <dsp:cNvPr id="0" name=""/>
        <dsp:cNvSpPr/>
      </dsp:nvSpPr>
      <dsp:spPr>
        <a:xfrm>
          <a:off x="0" y="4314684"/>
          <a:ext cx="6120680" cy="277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5BCC18-2615-4D0E-847A-6124FC69D52D}">
      <dsp:nvSpPr>
        <dsp:cNvPr id="0" name=""/>
        <dsp:cNvSpPr/>
      </dsp:nvSpPr>
      <dsp:spPr>
        <a:xfrm>
          <a:off x="306034" y="4152324"/>
          <a:ext cx="4284476" cy="3247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711200">
            <a:lnSpc>
              <a:spcPct val="90000"/>
            </a:lnSpc>
            <a:spcBef>
              <a:spcPct val="0"/>
            </a:spcBef>
            <a:spcAft>
              <a:spcPct val="35000"/>
            </a:spcAft>
          </a:pPr>
          <a:r>
            <a:rPr lang="es-ES" sz="1600" b="1" kern="1200" dirty="0" smtClean="0">
              <a:latin typeface="Corbel" panose="020B0503020204020204" pitchFamily="34" charset="0"/>
            </a:rPr>
            <a:t>Inteligencia turística</a:t>
          </a:r>
          <a:endParaRPr lang="es-ES" sz="1600" b="1" kern="1200" dirty="0">
            <a:latin typeface="Corbel" panose="020B0503020204020204" pitchFamily="34" charset="0"/>
          </a:endParaRPr>
        </a:p>
      </dsp:txBody>
      <dsp:txXfrm>
        <a:off x="321886" y="4168176"/>
        <a:ext cx="4252772"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8ADF6422-E804-4A70-BCCC-56DAA09A4ACE}" type="datetimeFigureOut">
              <a:rPr lang="es-ES" smtClean="0"/>
              <a:pPr/>
              <a:t>03/05/2020</a:t>
            </a:fld>
            <a:endParaRPr lang="es-ES" dirty="0"/>
          </a:p>
        </p:txBody>
      </p:sp>
      <p:sp>
        <p:nvSpPr>
          <p:cNvPr id="4" name="3 Marcador de pie de página"/>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960FF8F3-49D7-4A4C-9F69-3D9FF2FB318C}" type="slidenum">
              <a:rPr lang="es-ES" smtClean="0"/>
              <a:pPr/>
              <a:t>‹Nº›</a:t>
            </a:fld>
            <a:endParaRPr lang="es-ES" dirty="0"/>
          </a:p>
        </p:txBody>
      </p:sp>
    </p:spTree>
    <p:extLst>
      <p:ext uri="{BB962C8B-B14F-4D97-AF65-F5344CB8AC3E}">
        <p14:creationId xmlns:p14="http://schemas.microsoft.com/office/powerpoint/2010/main" val="1875519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vl1pPr>
          </a:lstStyle>
          <a:p>
            <a:fld id="{4EDAA76D-CAD7-4EC9-A214-EFFF89E4D269}" type="datetimeFigureOut">
              <a:rPr lang="es-ES" smtClean="0"/>
              <a:pPr/>
              <a:t>03/05/2020</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450" y="4715629"/>
            <a:ext cx="5438775" cy="446793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a:defRPr sz="1200"/>
            </a:lvl1pPr>
          </a:lstStyle>
          <a:p>
            <a:fld id="{1A29E686-2331-4A40-A586-21E8202A8276}" type="slidenum">
              <a:rPr lang="es-ES" smtClean="0"/>
              <a:pPr/>
              <a:t>‹Nº›</a:t>
            </a:fld>
            <a:endParaRPr lang="es-ES" dirty="0"/>
          </a:p>
        </p:txBody>
      </p:sp>
    </p:spTree>
    <p:extLst>
      <p:ext uri="{BB962C8B-B14F-4D97-AF65-F5344CB8AC3E}">
        <p14:creationId xmlns:p14="http://schemas.microsoft.com/office/powerpoint/2010/main" val="104730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27015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22256" y="1297583"/>
            <a:ext cx="1801471" cy="5018519"/>
          </a:xfrm>
        </p:spPr>
        <p:txBody>
          <a:bodyPr anchor="t" anchorCtr="0">
            <a:noAutofit/>
          </a:bodyPr>
          <a:lstStyle>
            <a:lvl1pPr>
              <a:defRPr sz="3000">
                <a:latin typeface="Corbel" panose="020B0503020204020204" pitchFamily="34" charset="0"/>
              </a:defRPr>
            </a:lvl1pPr>
          </a:lstStyle>
          <a:p>
            <a:r>
              <a:rPr lang="es-ES" dirty="0"/>
              <a:t>Haga clic para modificar el estilo de título del patrón</a:t>
            </a:r>
            <a:endParaRPr lang="en-US" dirty="0"/>
          </a:p>
        </p:txBody>
      </p:sp>
      <p:sp>
        <p:nvSpPr>
          <p:cNvPr id="3" name="Content Placeholder 2"/>
          <p:cNvSpPr>
            <a:spLocks noGrp="1"/>
          </p:cNvSpPr>
          <p:nvPr>
            <p:ph idx="1" hasCustomPrompt="1"/>
          </p:nvPr>
        </p:nvSpPr>
        <p:spPr>
          <a:xfrm>
            <a:off x="2387978" y="1656979"/>
            <a:ext cx="6451408" cy="4351338"/>
          </a:xfrm>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 nivel</a:t>
            </a:r>
          </a:p>
          <a:p>
            <a:pPr lvl="4"/>
            <a:r>
              <a:rPr lang="es-ES" dirty="0"/>
              <a:t>Quinto nivel</a:t>
            </a:r>
            <a:endParaRPr lang="en-US" dirty="0"/>
          </a:p>
        </p:txBody>
      </p:sp>
      <p:sp>
        <p:nvSpPr>
          <p:cNvPr id="7" name="3 Marcador de número de diapositiva"/>
          <p:cNvSpPr txBox="1">
            <a:spLocks/>
          </p:cNvSpPr>
          <p:nvPr userDrawn="1"/>
        </p:nvSpPr>
        <p:spPr>
          <a:xfrm>
            <a:off x="107504" y="6442150"/>
            <a:ext cx="8712968" cy="258911"/>
          </a:xfrm>
          <a:prstGeom prst="rect">
            <a:avLst/>
          </a:prstGeom>
          <a:solidFill>
            <a:schemeClr val="accent2"/>
          </a:solidFill>
          <a:ln>
            <a:noFill/>
          </a:ln>
        </p:spPr>
        <p:txBody>
          <a:bodyPr vert="horz" lIns="91440" tIns="45720" rIns="91440" bIns="45720" rtlCol="0" anchor="ctr"/>
          <a:lstStyle>
            <a:defPPr>
              <a:defRPr lang="es-E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a:solidFill>
                  <a:schemeClr val="tx1">
                    <a:lumMod val="50000"/>
                    <a:lumOff val="50000"/>
                  </a:schemeClr>
                </a:solidFill>
                <a:latin typeface="Corbel" panose="020B0503020204020204" pitchFamily="34" charset="0"/>
              </a:rPr>
              <a:t>	</a:t>
            </a:r>
            <a:r>
              <a:rPr lang="es-ES" dirty="0">
                <a:solidFill>
                  <a:schemeClr val="tx1">
                    <a:lumMod val="50000"/>
                    <a:lumOff val="50000"/>
                  </a:schemeClr>
                </a:solidFill>
              </a:rPr>
              <a:t>		</a:t>
            </a:r>
            <a:fld id="{8ACC676D-4665-491F-A452-9907131C67DC}" type="slidenum">
              <a:rPr lang="es-ES" sz="1200" b="1" smtClean="0">
                <a:solidFill>
                  <a:schemeClr val="tx1">
                    <a:lumMod val="65000"/>
                    <a:lumOff val="35000"/>
                  </a:schemeClr>
                </a:solidFill>
                <a:latin typeface="Corbel" panose="020B0503020204020204" pitchFamily="34" charset="0"/>
              </a:rPr>
              <a:pPr/>
              <a:t>‹Nº›</a:t>
            </a:fld>
            <a:endParaRPr lang="es-ES" sz="1200" b="1" dirty="0">
              <a:solidFill>
                <a:schemeClr val="tx1">
                  <a:lumMod val="65000"/>
                  <a:lumOff val="35000"/>
                </a:schemeClr>
              </a:solidFill>
              <a:latin typeface="Corbel" panose="020B0503020204020204" pitchFamily="34" charset="0"/>
            </a:endParaRPr>
          </a:p>
        </p:txBody>
      </p:sp>
      <p:sp>
        <p:nvSpPr>
          <p:cNvPr id="16" name="3 Rectángulo"/>
          <p:cNvSpPr/>
          <p:nvPr/>
        </p:nvSpPr>
        <p:spPr>
          <a:xfrm>
            <a:off x="0" y="-22176"/>
            <a:ext cx="2267744" cy="115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t" anchorCtr="0"/>
          <a:lstStyle/>
          <a:p>
            <a:pPr algn="r"/>
            <a:endParaRPr lang="es-ES" sz="900" b="1" dirty="0">
              <a:solidFill>
                <a:schemeClr val="bg1"/>
              </a:solidFill>
              <a:latin typeface="Corbel" panose="020B0503020204020204" pitchFamily="34" charset="0"/>
            </a:endParaRPr>
          </a:p>
          <a:p>
            <a:pPr algn="r"/>
            <a:r>
              <a:rPr lang="es-ES" sz="1500" b="1" dirty="0">
                <a:solidFill>
                  <a:schemeClr val="bg1"/>
                </a:solidFill>
                <a:latin typeface="Corbel" panose="020B0503020204020204" pitchFamily="34" charset="0"/>
              </a:rPr>
              <a:t>Repercusión</a:t>
            </a:r>
            <a:r>
              <a:rPr lang="es-ES" sz="1500" b="1" baseline="0" dirty="0">
                <a:solidFill>
                  <a:schemeClr val="bg1"/>
                </a:solidFill>
                <a:latin typeface="Corbel" panose="020B0503020204020204" pitchFamily="34" charset="0"/>
              </a:rPr>
              <a:t> económica</a:t>
            </a:r>
          </a:p>
          <a:p>
            <a:pPr algn="r"/>
            <a:endParaRPr lang="es-ES" sz="1500" b="1" baseline="0" dirty="0">
              <a:solidFill>
                <a:schemeClr val="bg1"/>
              </a:solidFill>
              <a:latin typeface="Corbel" panose="020B0503020204020204" pitchFamily="34" charset="0"/>
            </a:endParaRPr>
          </a:p>
          <a:p>
            <a:pPr algn="r"/>
            <a:r>
              <a:rPr lang="es-ES" sz="1500" b="1" baseline="0" dirty="0">
                <a:solidFill>
                  <a:schemeClr val="bg1"/>
                </a:solidFill>
                <a:latin typeface="Corbel" panose="020B0503020204020204" pitchFamily="34" charset="0"/>
              </a:rPr>
              <a:t>COVID-19</a:t>
            </a:r>
            <a:endParaRPr lang="es-ES" sz="1500" b="1" dirty="0">
              <a:solidFill>
                <a:schemeClr val="bg1"/>
              </a:solidFill>
              <a:latin typeface="Corbel" panose="020B0503020204020204" pitchFamily="34" charset="0"/>
            </a:endParaRPr>
          </a:p>
        </p:txBody>
      </p:sp>
      <p:pic>
        <p:nvPicPr>
          <p:cNvPr id="20" name="Imagen 19"/>
          <p:cNvPicPr>
            <a:picLocks noChangeAspect="1"/>
          </p:cNvPicPr>
          <p:nvPr/>
        </p:nvPicPr>
        <p:blipFill>
          <a:blip r:embed="rId2" cstate="print"/>
          <a:stretch>
            <a:fillRect/>
          </a:stretch>
        </p:blipFill>
        <p:spPr>
          <a:xfrm>
            <a:off x="31464" y="260648"/>
            <a:ext cx="940136" cy="582619"/>
          </a:xfrm>
          <a:prstGeom prst="rect">
            <a:avLst/>
          </a:prstGeom>
        </p:spPr>
      </p:pic>
      <p:sp>
        <p:nvSpPr>
          <p:cNvPr id="21" name="3 Marcador de número de diapositiva">
            <a:extLst>
              <a:ext uri="{FF2B5EF4-FFF2-40B4-BE49-F238E27FC236}">
                <a16:creationId xmlns="" xmlns:a16="http://schemas.microsoft.com/office/drawing/2014/main" id="{177D5286-E01A-4D34-B377-5E452BACBD16}"/>
              </a:ext>
            </a:extLst>
          </p:cNvPr>
          <p:cNvSpPr txBox="1">
            <a:spLocks/>
          </p:cNvSpPr>
          <p:nvPr userDrawn="1"/>
        </p:nvSpPr>
        <p:spPr>
          <a:xfrm>
            <a:off x="2414900" y="1200286"/>
            <a:ext cx="6432494" cy="45719"/>
          </a:xfrm>
          <a:prstGeom prst="rect">
            <a:avLst/>
          </a:prstGeom>
          <a:solidFill>
            <a:schemeClr val="accent2"/>
          </a:solidFill>
          <a:ln>
            <a:noFill/>
          </a:ln>
        </p:spPr>
        <p:txBody>
          <a:bodyPr vert="horz" lIns="91440" tIns="45720" rIns="91440" bIns="45720" rtlCol="0" anchor="ctr"/>
          <a:lstStyle>
            <a:defPPr>
              <a:defRPr lang="es-E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a:solidFill>
                  <a:schemeClr val="tx1">
                    <a:lumMod val="50000"/>
                    <a:lumOff val="50000"/>
                  </a:schemeClr>
                </a:solidFill>
                <a:latin typeface="Corbel" panose="020B0503020204020204" pitchFamily="34" charset="0"/>
              </a:rPr>
              <a:t>	</a:t>
            </a:r>
            <a:r>
              <a:rPr lang="es-ES" dirty="0">
                <a:solidFill>
                  <a:schemeClr val="tx1">
                    <a:lumMod val="50000"/>
                    <a:lumOff val="50000"/>
                  </a:schemeClr>
                </a:solidFill>
              </a:rPr>
              <a:t>		</a:t>
            </a:r>
            <a:endParaRPr lang="es-ES" sz="1200" b="1" dirty="0">
              <a:solidFill>
                <a:schemeClr val="tx1">
                  <a:lumMod val="65000"/>
                  <a:lumOff val="35000"/>
                </a:schemeClr>
              </a:solidFill>
              <a:latin typeface="Corbel" panose="020B0503020204020204" pitchFamily="34" charset="0"/>
            </a:endParaRPr>
          </a:p>
        </p:txBody>
      </p:sp>
      <p:sp>
        <p:nvSpPr>
          <p:cNvPr id="11" name="AutoShape 6" descr="Costa del Sol Málaga">
            <a:extLst>
              <a:ext uri="{FF2B5EF4-FFF2-40B4-BE49-F238E27FC236}">
                <a16:creationId xmlns="" xmlns:a16="http://schemas.microsoft.com/office/drawing/2014/main" id="{09D89594-56EB-4F2F-9D6C-4B0186731351}"/>
              </a:ext>
            </a:extLst>
          </p:cNvPr>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 name="3 Marcador de número de diapositiva">
            <a:extLst>
              <a:ext uri="{FF2B5EF4-FFF2-40B4-BE49-F238E27FC236}">
                <a16:creationId xmlns="" xmlns:a16="http://schemas.microsoft.com/office/drawing/2014/main" id="{FF31DFF4-9B14-4449-9BBB-DF6F36C6F9B5}"/>
              </a:ext>
            </a:extLst>
          </p:cNvPr>
          <p:cNvSpPr txBox="1">
            <a:spLocks/>
          </p:cNvSpPr>
          <p:nvPr userDrawn="1"/>
        </p:nvSpPr>
        <p:spPr>
          <a:xfrm rot="5400000">
            <a:off x="-175388" y="3812725"/>
            <a:ext cx="5076000" cy="45719"/>
          </a:xfrm>
          <a:prstGeom prst="rect">
            <a:avLst/>
          </a:prstGeom>
          <a:solidFill>
            <a:schemeClr val="accent2"/>
          </a:solidFill>
          <a:ln>
            <a:noFill/>
          </a:ln>
        </p:spPr>
        <p:txBody>
          <a:bodyPr vert="horz" lIns="91440" tIns="45720" rIns="91440" bIns="45720" rtlCol="0" anchor="ctr"/>
          <a:lstStyle>
            <a:defPPr>
              <a:defRPr lang="es-E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a:solidFill>
                  <a:schemeClr val="tx1">
                    <a:lumMod val="50000"/>
                    <a:lumOff val="50000"/>
                  </a:schemeClr>
                </a:solidFill>
                <a:latin typeface="Corbel" panose="020B0503020204020204" pitchFamily="34" charset="0"/>
              </a:rPr>
              <a:t>	</a:t>
            </a:r>
            <a:r>
              <a:rPr lang="es-ES" dirty="0">
                <a:solidFill>
                  <a:schemeClr val="tx1">
                    <a:lumMod val="50000"/>
                    <a:lumOff val="50000"/>
                  </a:schemeClr>
                </a:solidFill>
              </a:rPr>
              <a:t>		</a:t>
            </a:r>
            <a:endParaRPr lang="es-ES" sz="1200" b="1" dirty="0">
              <a:solidFill>
                <a:schemeClr val="tx1">
                  <a:lumMod val="65000"/>
                  <a:lumOff val="35000"/>
                </a:schemeClr>
              </a:solidFill>
              <a:latin typeface="Corbel" panose="020B0503020204020204" pitchFamily="34" charset="0"/>
            </a:endParaRPr>
          </a:p>
        </p:txBody>
      </p:sp>
      <p:pic>
        <p:nvPicPr>
          <p:cNvPr id="13317" name="Picture 5"/>
          <p:cNvPicPr>
            <a:picLocks noChangeAspect="1" noChangeArrowheads="1"/>
          </p:cNvPicPr>
          <p:nvPr userDrawn="1"/>
        </p:nvPicPr>
        <p:blipFill>
          <a:blip r:embed="rId3" cstate="print"/>
          <a:srcRect/>
          <a:stretch>
            <a:fillRect/>
          </a:stretch>
        </p:blipFill>
        <p:spPr bwMode="auto">
          <a:xfrm>
            <a:off x="2324100" y="0"/>
            <a:ext cx="6819900" cy="1143000"/>
          </a:xfrm>
          <a:prstGeom prst="rect">
            <a:avLst/>
          </a:prstGeom>
          <a:noFill/>
          <a:ln w="9525">
            <a:noFill/>
            <a:miter lim="800000"/>
            <a:headEnd/>
            <a:tailEnd/>
          </a:ln>
          <a:effectLst/>
        </p:spPr>
      </p:pic>
    </p:spTree>
    <p:extLst>
      <p:ext uri="{BB962C8B-B14F-4D97-AF65-F5344CB8AC3E}">
        <p14:creationId xmlns:p14="http://schemas.microsoft.com/office/powerpoint/2010/main" val="71944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endParaRPr lang="en-US" dirty="0"/>
          </a:p>
        </p:txBody>
      </p:sp>
      <p:sp>
        <p:nvSpPr>
          <p:cNvPr id="6" name="5 Marcador de número de diapositiva"/>
          <p:cNvSpPr>
            <a:spLocks noGrp="1"/>
          </p:cNvSpPr>
          <p:nvPr>
            <p:ph type="sldNum" sz="quarter" idx="12"/>
          </p:nvPr>
        </p:nvSpPr>
        <p:spPr>
          <a:solidFill>
            <a:schemeClr val="accent1">
              <a:lumMod val="50000"/>
            </a:schemeClr>
          </a:solidFill>
        </p:spPr>
        <p:txBody>
          <a:bodyPr/>
          <a:lstStyle/>
          <a:p>
            <a:pPr algn="l"/>
            <a:r>
              <a:rPr lang="es-ES" dirty="0">
                <a:latin typeface="Corbel" panose="020B0503020204020204" pitchFamily="34" charset="0"/>
              </a:rPr>
              <a:t>INFORME DEL MERCADO BRITÁNICO 2016</a:t>
            </a:r>
            <a:r>
              <a:rPr lang="es-ES" dirty="0"/>
              <a:t> </a:t>
            </a:r>
            <a:endParaRPr lang="en-US" dirty="0"/>
          </a:p>
        </p:txBody>
      </p:sp>
    </p:spTree>
    <p:extLst>
      <p:ext uri="{BB962C8B-B14F-4D97-AF65-F5344CB8AC3E}">
        <p14:creationId xmlns:p14="http://schemas.microsoft.com/office/powerpoint/2010/main" val="6003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19133"/>
            <a:ext cx="8229600" cy="4525963"/>
          </a:xfrm>
        </p:spPr>
        <p:txBody>
          <a:bodyPr>
            <a:normAutofit/>
          </a:bodyPr>
          <a:lstStyle>
            <a:lvl1pPr marL="342900" indent="-342900" algn="just">
              <a:lnSpc>
                <a:spcPct val="150000"/>
              </a:lnSpc>
              <a:buClr>
                <a:srgbClr val="002060"/>
              </a:buClr>
              <a:buSzPct val="200000"/>
              <a:buFont typeface="Wingdings" panose="05000000000000000000" pitchFamily="2" charset="2"/>
              <a:buChar char="§"/>
              <a:defRPr lang="es-ES" sz="2000" kern="1200" dirty="0" smtClean="0">
                <a:solidFill>
                  <a:schemeClr val="tx1">
                    <a:lumMod val="75000"/>
                    <a:lumOff val="25000"/>
                  </a:schemeClr>
                </a:solidFill>
                <a:latin typeface="Corbel" pitchFamily="34" charset="0"/>
                <a:ea typeface="+mn-ea"/>
                <a:cs typeface="+mn-cs"/>
              </a:defRPr>
            </a:lvl1pPr>
            <a:lvl2pPr marL="742950" indent="-342900" algn="just">
              <a:lnSpc>
                <a:spcPct val="150000"/>
              </a:lnSpc>
              <a:buClr>
                <a:srgbClr val="002060"/>
              </a:buClr>
              <a:buFont typeface="Wingdings" pitchFamily="2" charset="2"/>
              <a:buChar char="§"/>
              <a:defRPr sz="2000">
                <a:solidFill>
                  <a:schemeClr val="tx1">
                    <a:lumMod val="75000"/>
                    <a:lumOff val="25000"/>
                  </a:schemeClr>
                </a:solidFill>
                <a:latin typeface="Corbel" pitchFamily="34" charset="0"/>
              </a:defRPr>
            </a:lvl2pPr>
            <a:lvl3pPr marL="800100" indent="0" algn="just">
              <a:lnSpc>
                <a:spcPct val="150000"/>
              </a:lnSpc>
              <a:buClr>
                <a:srgbClr val="002060"/>
              </a:buClr>
              <a:buFont typeface="Wingdings" pitchFamily="2" charset="2"/>
              <a:buChar char="§"/>
              <a:defRPr sz="2000">
                <a:solidFill>
                  <a:schemeClr val="tx1">
                    <a:lumMod val="75000"/>
                    <a:lumOff val="25000"/>
                  </a:schemeClr>
                </a:solidFill>
                <a:latin typeface="Corbel" pitchFamily="34" charset="0"/>
              </a:defRPr>
            </a:lvl3pPr>
            <a:lvl4pPr algn="just">
              <a:lnSpc>
                <a:spcPct val="150000"/>
              </a:lnSpc>
              <a:defRPr sz="2000">
                <a:solidFill>
                  <a:schemeClr val="tx1">
                    <a:lumMod val="75000"/>
                    <a:lumOff val="25000"/>
                  </a:schemeClr>
                </a:solidFill>
                <a:latin typeface="Corbel" pitchFamily="34" charset="0"/>
              </a:defRPr>
            </a:lvl4pPr>
            <a:lvl5pPr algn="just">
              <a:lnSpc>
                <a:spcPct val="150000"/>
              </a:lnSpc>
              <a:defRPr sz="2000">
                <a:solidFill>
                  <a:schemeClr val="tx1">
                    <a:lumMod val="75000"/>
                    <a:lumOff val="25000"/>
                  </a:schemeClr>
                </a:solidFill>
                <a:latin typeface="Corbel" pitchFamily="34" charset="0"/>
              </a:defRPr>
            </a:lvl5pPr>
          </a:lstStyle>
          <a:p>
            <a:pPr lvl="0"/>
            <a:r>
              <a:rPr lang="es-ES" dirty="0"/>
              <a:t>Haga clic para modificar el estilo de texto del patrón</a:t>
            </a:r>
          </a:p>
          <a:p>
            <a:pPr lvl="1"/>
            <a:endParaRPr lang="es-ES" dirty="0"/>
          </a:p>
          <a:p>
            <a:pPr marL="742950" lvl="1" indent="-342900" algn="just" defTabSz="914400" rtl="0" eaLnBrk="1" latinLnBrk="0" hangingPunct="1">
              <a:lnSpc>
                <a:spcPct val="150000"/>
              </a:lnSpc>
              <a:spcBef>
                <a:spcPct val="20000"/>
              </a:spcBef>
              <a:buClr>
                <a:schemeClr val="accent5"/>
              </a:buClr>
              <a:buSzPct val="200000"/>
              <a:buFont typeface="Wingdings" pitchFamily="2" charset="2"/>
              <a:buChar char="§"/>
            </a:pPr>
            <a:endParaRPr lang="es-ES" dirty="0"/>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p>
            <a:endParaRPr kumimoji="0" lang="en-US" dirty="0"/>
          </a:p>
        </p:txBody>
      </p:sp>
      <p:sp>
        <p:nvSpPr>
          <p:cNvPr id="6" name="5 Marcador de número de diapositiva"/>
          <p:cNvSpPr>
            <a:spLocks noGrp="1"/>
          </p:cNvSpPr>
          <p:nvPr>
            <p:ph type="sldNum" sz="quarter" idx="12"/>
          </p:nvPr>
        </p:nvSpPr>
        <p:spPr>
          <a:solidFill>
            <a:schemeClr val="accent2"/>
          </a:solidFill>
        </p:spPr>
        <p:txBody>
          <a:bodyPr/>
          <a:lstStyle>
            <a:lvl1pPr>
              <a:defRPr>
                <a:latin typeface="Corbel" panose="020B0503020204020204" pitchFamily="34" charset="0"/>
              </a:defRPr>
            </a:lvl1pPr>
          </a:lstStyle>
          <a:p>
            <a:pPr algn="l"/>
            <a:r>
              <a:rPr lang="es-ES" dirty="0"/>
              <a:t>INFORME DEL MERCADO BRITÁNICO 2016</a:t>
            </a:r>
          </a:p>
        </p:txBody>
      </p:sp>
      <p:sp>
        <p:nvSpPr>
          <p:cNvPr id="7" name="6 Rectángulo"/>
          <p:cNvSpPr/>
          <p:nvPr userDrawn="1"/>
        </p:nvSpPr>
        <p:spPr>
          <a:xfrm flipV="1">
            <a:off x="0" y="188640"/>
            <a:ext cx="9144000"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45" y="66140"/>
            <a:ext cx="1535919" cy="716762"/>
          </a:xfrm>
          <a:prstGeom prst="rect">
            <a:avLst/>
          </a:prstGeom>
        </p:spPr>
      </p:pic>
    </p:spTree>
    <p:extLst>
      <p:ext uri="{BB962C8B-B14F-4D97-AF65-F5344CB8AC3E}">
        <p14:creationId xmlns:p14="http://schemas.microsoft.com/office/powerpoint/2010/main" val="2601564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lang="en-US" smtClean="0"/>
              <a:pPr/>
              <a:t>‹Nº›</a:t>
            </a:fld>
            <a:endParaRPr lang="en-US" dirty="0"/>
          </a:p>
        </p:txBody>
      </p:sp>
    </p:spTree>
    <p:extLst>
      <p:ext uri="{BB962C8B-B14F-4D97-AF65-F5344CB8AC3E}">
        <p14:creationId xmlns:p14="http://schemas.microsoft.com/office/powerpoint/2010/main" val="22965911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www.juntadeandalucia.es/presidencia/portavoz/gobiernoaldia/151410/ConsejeriaTurismoRegeneracionJusticiaAdministracionLocal/Covid19/comiteseguimiento"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www.juntadeandalucia.es/organismos/consejo/sesion/detalle/193329.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www.juntadeandalucia.es/presidencia/portavoz/economiayempleo/151378/ConsejodeGobierno/Empleo/Autonomos/Covid19"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2.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3.em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4 Rectángulo"/>
          <p:cNvSpPr/>
          <p:nvPr/>
        </p:nvSpPr>
        <p:spPr>
          <a:xfrm>
            <a:off x="683568" y="3717032"/>
            <a:ext cx="7955414" cy="275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300" b="1" dirty="0">
                <a:solidFill>
                  <a:schemeClr val="bg1">
                    <a:lumMod val="95000"/>
                  </a:schemeClr>
                </a:solidFill>
                <a:latin typeface="Corbel" pitchFamily="34" charset="0"/>
              </a:rPr>
              <a:t>Informe sobre la situación turística de la Costa del Sol y propuestas para la salida de la crisis provocada por el Covid-19</a:t>
            </a:r>
          </a:p>
          <a:p>
            <a:endParaRPr lang="es-ES" sz="2800" b="1" dirty="0">
              <a:solidFill>
                <a:schemeClr val="bg1">
                  <a:lumMod val="95000"/>
                </a:schemeClr>
              </a:solidFill>
              <a:latin typeface="Corbel" pitchFamily="34" charset="0"/>
            </a:endParaRPr>
          </a:p>
          <a:p>
            <a:endParaRPr lang="es-ES" sz="2800" b="1" dirty="0">
              <a:solidFill>
                <a:schemeClr val="bg1">
                  <a:lumMod val="95000"/>
                </a:schemeClr>
              </a:solidFill>
              <a:latin typeface="Corbel" pitchFamily="34" charset="0"/>
            </a:endParaRPr>
          </a:p>
          <a:p>
            <a:r>
              <a:rPr lang="es-ES" sz="1600" b="1" dirty="0" smtClean="0">
                <a:solidFill>
                  <a:schemeClr val="bg1">
                    <a:lumMod val="95000"/>
                  </a:schemeClr>
                </a:solidFill>
                <a:latin typeface="Corbel" pitchFamily="34" charset="0"/>
              </a:rPr>
              <a:t>2 de mayo de </a:t>
            </a:r>
            <a:r>
              <a:rPr lang="es-ES" sz="1600" b="1" dirty="0">
                <a:solidFill>
                  <a:schemeClr val="bg1">
                    <a:lumMod val="95000"/>
                  </a:schemeClr>
                </a:solidFill>
                <a:latin typeface="Corbel" pitchFamily="34" charset="0"/>
              </a:rPr>
              <a:t>2020</a:t>
            </a:r>
          </a:p>
        </p:txBody>
      </p:sp>
      <p:pic>
        <p:nvPicPr>
          <p:cNvPr id="18" name="Imagen 17">
            <a:extLst>
              <a:ext uri="{FF2B5EF4-FFF2-40B4-BE49-F238E27FC236}">
                <a16:creationId xmlns="" xmlns:a16="http://schemas.microsoft.com/office/drawing/2014/main" id="{E7FC3663-97A8-4854-BAED-3B33D073E6E3}"/>
              </a:ext>
            </a:extLst>
          </p:cNvPr>
          <p:cNvPicPr>
            <a:picLocks noChangeAspect="1"/>
          </p:cNvPicPr>
          <p:nvPr/>
        </p:nvPicPr>
        <p:blipFill>
          <a:blip r:embed="rId2" cstate="print"/>
          <a:stretch>
            <a:fillRect/>
          </a:stretch>
        </p:blipFill>
        <p:spPr>
          <a:xfrm>
            <a:off x="7380312" y="5661248"/>
            <a:ext cx="1382882" cy="856996"/>
          </a:xfrm>
          <a:prstGeom prst="rect">
            <a:avLst/>
          </a:prstGeom>
        </p:spPr>
      </p:pic>
      <p:sp>
        <p:nvSpPr>
          <p:cNvPr id="20" name="Rectángulo 19">
            <a:extLst>
              <a:ext uri="{FF2B5EF4-FFF2-40B4-BE49-F238E27FC236}">
                <a16:creationId xmlns="" xmlns:a16="http://schemas.microsoft.com/office/drawing/2014/main" id="{47E5E913-DF5A-4C33-BE60-6DBCC330BD18}"/>
              </a:ext>
            </a:extLst>
          </p:cNvPr>
          <p:cNvSpPr/>
          <p:nvPr/>
        </p:nvSpPr>
        <p:spPr>
          <a:xfrm>
            <a:off x="-6032" y="3349372"/>
            <a:ext cx="9180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7" name="Picture 3"/>
          <p:cNvPicPr>
            <a:picLocks noChangeAspect="1" noChangeArrowheads="1"/>
          </p:cNvPicPr>
          <p:nvPr/>
        </p:nvPicPr>
        <p:blipFill>
          <a:blip r:embed="rId3" cstate="print"/>
          <a:srcRect/>
          <a:stretch>
            <a:fillRect/>
          </a:stretch>
        </p:blipFill>
        <p:spPr bwMode="auto">
          <a:xfrm>
            <a:off x="-15876" y="0"/>
            <a:ext cx="9159876" cy="3398837"/>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771800" y="1571308"/>
            <a:ext cx="5832648" cy="1569660"/>
          </a:xfrm>
          <a:prstGeom prst="rect">
            <a:avLst/>
          </a:prstGeom>
          <a:noFill/>
          <a:ln w="50800" cap="rnd" cmpd="sng">
            <a:noFill/>
            <a:prstDash val="sysDash"/>
          </a:ln>
        </p:spPr>
        <p:txBody>
          <a:bodyPr wrap="square" rtlCol="0">
            <a:spAutoFit/>
          </a:bodyPr>
          <a:lstStyle/>
          <a:p>
            <a:r>
              <a:rPr lang="es-ES" sz="2400" dirty="0">
                <a:solidFill>
                  <a:schemeClr val="tx1">
                    <a:lumMod val="75000"/>
                    <a:lumOff val="25000"/>
                  </a:schemeClr>
                </a:solidFill>
                <a:latin typeface="Corbel" panose="020B0503020204020204" pitchFamily="34" charset="0"/>
              </a:rPr>
              <a:t>El número de turistas que estimamos se perderían la Costa del Sol </a:t>
            </a:r>
            <a:r>
              <a:rPr lang="es-ES" sz="2400" dirty="0" smtClean="0">
                <a:solidFill>
                  <a:schemeClr val="tx1">
                    <a:lumMod val="75000"/>
                    <a:lumOff val="25000"/>
                  </a:schemeClr>
                </a:solidFill>
                <a:latin typeface="Corbel" panose="020B0503020204020204" pitchFamily="34" charset="0"/>
              </a:rPr>
              <a:t>desde </a:t>
            </a:r>
            <a:r>
              <a:rPr lang="es-ES" sz="2400" dirty="0">
                <a:solidFill>
                  <a:schemeClr val="tx1">
                    <a:lumMod val="75000"/>
                    <a:lumOff val="25000"/>
                  </a:schemeClr>
                </a:solidFill>
                <a:latin typeface="Corbel" panose="020B0503020204020204" pitchFamily="34" charset="0"/>
              </a:rPr>
              <a:t>el 15 de marzo al 30 de junio de 2020  en la provincia de Málaga </a:t>
            </a:r>
            <a:r>
              <a:rPr lang="es-ES" sz="2400" dirty="0" smtClean="0">
                <a:solidFill>
                  <a:schemeClr val="tx1">
                    <a:lumMod val="75000"/>
                    <a:lumOff val="25000"/>
                  </a:schemeClr>
                </a:solidFill>
                <a:latin typeface="Corbel" panose="020B0503020204020204" pitchFamily="34" charset="0"/>
              </a:rPr>
              <a:t>superará </a:t>
            </a:r>
            <a:r>
              <a:rPr lang="es-ES" sz="2400" dirty="0">
                <a:solidFill>
                  <a:schemeClr val="tx1">
                    <a:lumMod val="75000"/>
                    <a:lumOff val="25000"/>
                  </a:schemeClr>
                </a:solidFill>
                <a:latin typeface="Corbel" panose="020B0503020204020204" pitchFamily="34" charset="0"/>
              </a:rPr>
              <a:t>los cuatro millones</a:t>
            </a:r>
          </a:p>
        </p:txBody>
      </p:sp>
      <p:sp>
        <p:nvSpPr>
          <p:cNvPr id="7" name="CuadroTexto 6">
            <a:extLst>
              <a:ext uri="{FF2B5EF4-FFF2-40B4-BE49-F238E27FC236}">
                <a16:creationId xmlns="" xmlns:a16="http://schemas.microsoft.com/office/drawing/2014/main" id="{F68F35FA-EC94-4ED5-9B95-697A427A6A7A}"/>
              </a:ext>
            </a:extLst>
          </p:cNvPr>
          <p:cNvSpPr txBox="1"/>
          <p:nvPr/>
        </p:nvSpPr>
        <p:spPr>
          <a:xfrm>
            <a:off x="-36512" y="2204864"/>
            <a:ext cx="2225019" cy="3170099"/>
          </a:xfrm>
          <a:prstGeom prst="rect">
            <a:avLst/>
          </a:prstGeom>
          <a:noFill/>
        </p:spPr>
        <p:txBody>
          <a:bodyPr wrap="square" rtlCol="0">
            <a:spAutoFit/>
          </a:bodyPr>
          <a:lstStyle/>
          <a:p>
            <a:pPr algn="r"/>
            <a:r>
              <a:rPr lang="es-ES" sz="3200" b="1" dirty="0">
                <a:solidFill>
                  <a:schemeClr val="tx1">
                    <a:lumMod val="75000"/>
                    <a:lumOff val="25000"/>
                  </a:schemeClr>
                </a:solidFill>
                <a:latin typeface="Corbel" panose="020B0503020204020204" pitchFamily="34" charset="0"/>
              </a:rPr>
              <a:t>4,0 </a:t>
            </a:r>
          </a:p>
          <a:p>
            <a:pPr algn="r"/>
            <a:r>
              <a:rPr lang="es-ES" sz="3200" b="1" dirty="0">
                <a:solidFill>
                  <a:schemeClr val="tx1">
                    <a:lumMod val="75000"/>
                    <a:lumOff val="25000"/>
                  </a:schemeClr>
                </a:solidFill>
                <a:latin typeface="Corbel" panose="020B0503020204020204" pitchFamily="34" charset="0"/>
              </a:rPr>
              <a:t>Millones</a:t>
            </a:r>
          </a:p>
          <a:p>
            <a:pPr algn="r"/>
            <a:r>
              <a:rPr lang="es-ES" sz="3200" b="1" dirty="0">
                <a:solidFill>
                  <a:schemeClr val="accent2"/>
                </a:solidFill>
                <a:latin typeface="Corbel" panose="020B0503020204020204" pitchFamily="34" charset="0"/>
              </a:rPr>
              <a:t>D</a:t>
            </a:r>
            <a:r>
              <a:rPr lang="es-ES" sz="2000" b="1" dirty="0">
                <a:solidFill>
                  <a:schemeClr val="accent2"/>
                </a:solidFill>
                <a:latin typeface="Corbel" panose="020B0503020204020204" pitchFamily="34" charset="0"/>
              </a:rPr>
              <a:t>E</a:t>
            </a:r>
            <a:r>
              <a:rPr lang="es-ES" sz="3200" b="1" dirty="0">
                <a:solidFill>
                  <a:schemeClr val="accent2"/>
                </a:solidFill>
                <a:latin typeface="Corbel" panose="020B0503020204020204" pitchFamily="34" charset="0"/>
              </a:rPr>
              <a:t> T</a:t>
            </a:r>
            <a:r>
              <a:rPr lang="es-ES" sz="2000" b="1" dirty="0">
                <a:solidFill>
                  <a:schemeClr val="accent2"/>
                </a:solidFill>
                <a:latin typeface="Corbel" panose="020B0503020204020204" pitchFamily="34" charset="0"/>
              </a:rPr>
              <a:t>URISTAS</a:t>
            </a:r>
          </a:p>
          <a:p>
            <a:pPr algn="r"/>
            <a:r>
              <a:rPr lang="es-ES" sz="2000" b="1" dirty="0">
                <a:solidFill>
                  <a:schemeClr val="accent2"/>
                </a:solidFill>
                <a:latin typeface="Corbel" panose="020B0503020204020204" pitchFamily="34" charset="0"/>
              </a:rPr>
              <a:t>Menos  entre</a:t>
            </a:r>
          </a:p>
          <a:p>
            <a:pPr algn="r"/>
            <a:r>
              <a:rPr lang="es-ES" sz="3200" b="1" dirty="0">
                <a:solidFill>
                  <a:schemeClr val="accent2"/>
                </a:solidFill>
                <a:latin typeface="Corbel" panose="020B0503020204020204" pitchFamily="34" charset="0"/>
              </a:rPr>
              <a:t>  15 mar- 30 jun </a:t>
            </a:r>
          </a:p>
          <a:p>
            <a:pPr algn="r"/>
            <a:endParaRPr lang="es-ES" sz="2000" b="1" dirty="0">
              <a:solidFill>
                <a:schemeClr val="tx1">
                  <a:lumMod val="50000"/>
                  <a:lumOff val="50000"/>
                </a:schemeClr>
              </a:solidFill>
              <a:latin typeface="Corbel" panose="020B0503020204020204" pitchFamily="34" charset="0"/>
            </a:endParaRPr>
          </a:p>
        </p:txBody>
      </p:sp>
      <p:pic>
        <p:nvPicPr>
          <p:cNvPr id="9" name="Gráfico 8" descr="Grupo">
            <a:extLst>
              <a:ext uri="{FF2B5EF4-FFF2-40B4-BE49-F238E27FC236}">
                <a16:creationId xmlns="" xmlns:a16="http://schemas.microsoft.com/office/drawing/2014/main" id="{CE83165D-2C2F-4505-BC98-3354B1F1D2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31701" y="1325480"/>
            <a:ext cx="1080120" cy="1080120"/>
          </a:xfrm>
          <a:prstGeom prst="rect">
            <a:avLst/>
          </a:prstGeom>
        </p:spPr>
      </p:pic>
      <p:sp>
        <p:nvSpPr>
          <p:cNvPr id="4" name="Rectángulo: esquinas redondeadas 3">
            <a:extLst>
              <a:ext uri="{FF2B5EF4-FFF2-40B4-BE49-F238E27FC236}">
                <a16:creationId xmlns="" xmlns:a16="http://schemas.microsoft.com/office/drawing/2014/main" id="{9B5DB75B-6C07-401A-AF8C-E244B8E09A42}"/>
              </a:ext>
            </a:extLst>
          </p:cNvPr>
          <p:cNvSpPr/>
          <p:nvPr/>
        </p:nvSpPr>
        <p:spPr>
          <a:xfrm>
            <a:off x="3419872" y="3573016"/>
            <a:ext cx="4104456" cy="15696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latin typeface="Arial" panose="020B0604020202020204" pitchFamily="34" charset="0"/>
                <a:cs typeface="Arial" panose="020B0604020202020204" pitchFamily="34" charset="0"/>
              </a:rPr>
              <a:t>▼</a:t>
            </a:r>
            <a:r>
              <a:rPr lang="es-ES" sz="3600" dirty="0"/>
              <a:t>4.025.585 </a:t>
            </a:r>
            <a:endParaRPr lang="es-ES" sz="3200" dirty="0"/>
          </a:p>
          <a:p>
            <a:pPr algn="ctr"/>
            <a:r>
              <a:rPr lang="es-ES" sz="3200" dirty="0"/>
              <a:t>Turistas</a:t>
            </a:r>
          </a:p>
        </p:txBody>
      </p:sp>
    </p:spTree>
    <p:extLst>
      <p:ext uri="{BB962C8B-B14F-4D97-AF65-F5344CB8AC3E}">
        <p14:creationId xmlns:p14="http://schemas.microsoft.com/office/powerpoint/2010/main" val="2051266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 xmlns:a16="http://schemas.microsoft.com/office/drawing/2014/main" id="{F68F35FA-EC94-4ED5-9B95-697A427A6A7A}"/>
              </a:ext>
            </a:extLst>
          </p:cNvPr>
          <p:cNvSpPr txBox="1"/>
          <p:nvPr/>
        </p:nvSpPr>
        <p:spPr>
          <a:xfrm>
            <a:off x="107504" y="1613041"/>
            <a:ext cx="2225019" cy="3970318"/>
          </a:xfrm>
          <a:prstGeom prst="rect">
            <a:avLst/>
          </a:prstGeom>
          <a:noFill/>
        </p:spPr>
        <p:txBody>
          <a:bodyPr wrap="square" rtlCol="0">
            <a:spAutoFit/>
          </a:bodyPr>
          <a:lstStyle/>
          <a:p>
            <a:pPr algn="r"/>
            <a:r>
              <a:rPr lang="es-ES" sz="3200" b="1" dirty="0">
                <a:solidFill>
                  <a:schemeClr val="tx1">
                    <a:lumMod val="75000"/>
                    <a:lumOff val="25000"/>
                  </a:schemeClr>
                </a:solidFill>
                <a:latin typeface="Corbel" panose="020B0503020204020204" pitchFamily="34" charset="0"/>
              </a:rPr>
              <a:t>E</a:t>
            </a:r>
            <a:r>
              <a:rPr lang="es-ES" sz="2600" b="1" dirty="0">
                <a:solidFill>
                  <a:schemeClr val="tx1">
                    <a:lumMod val="75000"/>
                    <a:lumOff val="25000"/>
                  </a:schemeClr>
                </a:solidFill>
                <a:latin typeface="Corbel" panose="020B0503020204020204" pitchFamily="34" charset="0"/>
              </a:rPr>
              <a:t>STIMACIÓN DE LA </a:t>
            </a:r>
            <a:r>
              <a:rPr lang="es-ES" sz="3200" b="1" dirty="0" smtClean="0">
                <a:solidFill>
                  <a:schemeClr val="tx1">
                    <a:lumMod val="75000"/>
                    <a:lumOff val="25000"/>
                  </a:schemeClr>
                </a:solidFill>
                <a:latin typeface="Corbel" panose="020B0503020204020204" pitchFamily="34" charset="0"/>
              </a:rPr>
              <a:t>P</a:t>
            </a:r>
            <a:r>
              <a:rPr lang="es-ES" sz="2600" b="1" dirty="0" smtClean="0">
                <a:solidFill>
                  <a:schemeClr val="tx1">
                    <a:lumMod val="75000"/>
                    <a:lumOff val="25000"/>
                  </a:schemeClr>
                </a:solidFill>
                <a:latin typeface="Corbel" panose="020B0503020204020204" pitchFamily="34" charset="0"/>
              </a:rPr>
              <a:t>ÉRDIDA</a:t>
            </a:r>
            <a:endParaRPr lang="es-ES" sz="2600" b="1" dirty="0">
              <a:solidFill>
                <a:schemeClr val="tx1">
                  <a:lumMod val="75000"/>
                  <a:lumOff val="25000"/>
                </a:schemeClr>
              </a:solidFill>
              <a:latin typeface="Corbel" panose="020B0503020204020204" pitchFamily="34" charset="0"/>
            </a:endParaRPr>
          </a:p>
          <a:p>
            <a:pPr algn="r"/>
            <a:r>
              <a:rPr lang="es-ES" sz="2600" b="1" dirty="0">
                <a:solidFill>
                  <a:schemeClr val="tx1">
                    <a:lumMod val="75000"/>
                    <a:lumOff val="25000"/>
                  </a:schemeClr>
                </a:solidFill>
                <a:latin typeface="Corbel" panose="020B0503020204020204" pitchFamily="34" charset="0"/>
              </a:rPr>
              <a:t>DE</a:t>
            </a:r>
          </a:p>
          <a:p>
            <a:pPr algn="r"/>
            <a:r>
              <a:rPr lang="es-ES" sz="3200" b="1" dirty="0">
                <a:solidFill>
                  <a:schemeClr val="tx1">
                    <a:lumMod val="75000"/>
                    <a:lumOff val="25000"/>
                  </a:schemeClr>
                </a:solidFill>
                <a:latin typeface="Corbel" panose="020B0503020204020204" pitchFamily="34" charset="0"/>
              </a:rPr>
              <a:t>G</a:t>
            </a:r>
            <a:r>
              <a:rPr lang="es-ES" sz="2600" b="1" dirty="0">
                <a:solidFill>
                  <a:schemeClr val="tx1">
                    <a:lumMod val="75000"/>
                    <a:lumOff val="25000"/>
                  </a:schemeClr>
                </a:solidFill>
                <a:latin typeface="Corbel" panose="020B0503020204020204" pitchFamily="34" charset="0"/>
              </a:rPr>
              <a:t>ASTO </a:t>
            </a:r>
          </a:p>
          <a:p>
            <a:pPr algn="r"/>
            <a:r>
              <a:rPr lang="es-ES" sz="2600" b="1" dirty="0">
                <a:solidFill>
                  <a:schemeClr val="tx1">
                    <a:lumMod val="75000"/>
                    <a:lumOff val="25000"/>
                  </a:schemeClr>
                </a:solidFill>
                <a:latin typeface="Corbel" panose="020B0503020204020204" pitchFamily="34" charset="0"/>
              </a:rPr>
              <a:t>DE </a:t>
            </a:r>
          </a:p>
          <a:p>
            <a:pPr algn="r"/>
            <a:r>
              <a:rPr lang="es-ES" sz="2600" b="1" dirty="0">
                <a:solidFill>
                  <a:schemeClr val="tx1">
                    <a:lumMod val="75000"/>
                    <a:lumOff val="25000"/>
                  </a:schemeClr>
                </a:solidFill>
                <a:latin typeface="Corbel" panose="020B0503020204020204" pitchFamily="34" charset="0"/>
              </a:rPr>
              <a:t>LOS</a:t>
            </a:r>
          </a:p>
          <a:p>
            <a:pPr algn="r"/>
            <a:r>
              <a:rPr lang="es-ES" sz="3200" b="1" dirty="0">
                <a:solidFill>
                  <a:schemeClr val="tx1">
                    <a:lumMod val="75000"/>
                    <a:lumOff val="25000"/>
                  </a:schemeClr>
                </a:solidFill>
                <a:latin typeface="Corbel" panose="020B0503020204020204" pitchFamily="34" charset="0"/>
              </a:rPr>
              <a:t>T</a:t>
            </a:r>
            <a:r>
              <a:rPr lang="es-ES" sz="2600" b="1" dirty="0">
                <a:solidFill>
                  <a:schemeClr val="tx1">
                    <a:lumMod val="75000"/>
                    <a:lumOff val="25000"/>
                  </a:schemeClr>
                </a:solidFill>
                <a:latin typeface="Corbel" panose="020B0503020204020204" pitchFamily="34" charset="0"/>
              </a:rPr>
              <a:t>URISTAS</a:t>
            </a:r>
            <a:endParaRPr lang="es-ES" sz="2600" b="1" dirty="0">
              <a:solidFill>
                <a:schemeClr val="accent2"/>
              </a:solidFill>
              <a:latin typeface="Corbel" panose="020B0503020204020204" pitchFamily="34" charset="0"/>
            </a:endParaRPr>
          </a:p>
          <a:p>
            <a:pPr algn="r"/>
            <a:endParaRPr lang="es-ES" sz="2000" b="1" dirty="0">
              <a:solidFill>
                <a:schemeClr val="tx1">
                  <a:lumMod val="50000"/>
                  <a:lumOff val="50000"/>
                </a:schemeClr>
              </a:solidFill>
              <a:latin typeface="Corbel" panose="020B0503020204020204" pitchFamily="34" charset="0"/>
            </a:endParaRPr>
          </a:p>
        </p:txBody>
      </p:sp>
      <p:sp>
        <p:nvSpPr>
          <p:cNvPr id="3" name="Rectángulo 2">
            <a:extLst>
              <a:ext uri="{FF2B5EF4-FFF2-40B4-BE49-F238E27FC236}">
                <a16:creationId xmlns="" xmlns:a16="http://schemas.microsoft.com/office/drawing/2014/main" id="{63BF5D2F-0B1B-4D40-AFAF-DA6AEA7BB447}"/>
              </a:ext>
            </a:extLst>
          </p:cNvPr>
          <p:cNvSpPr/>
          <p:nvPr/>
        </p:nvSpPr>
        <p:spPr>
          <a:xfrm>
            <a:off x="2699792" y="1772816"/>
            <a:ext cx="6192688" cy="3785652"/>
          </a:xfrm>
          <a:prstGeom prst="rect">
            <a:avLst/>
          </a:prstGeom>
        </p:spPr>
        <p:txBody>
          <a:bodyPr wrap="square">
            <a:spAutoFit/>
          </a:bodyPr>
          <a:lstStyle/>
          <a:p>
            <a:pPr>
              <a:spcBef>
                <a:spcPts val="600"/>
              </a:spcBef>
              <a:spcAft>
                <a:spcPts val="1200"/>
              </a:spcAft>
              <a:buClr>
                <a:schemeClr val="accent2"/>
              </a:buClr>
            </a:pPr>
            <a:r>
              <a:rPr lang="es-ES" sz="2800" dirty="0">
                <a:solidFill>
                  <a:schemeClr val="tx1">
                    <a:lumMod val="75000"/>
                    <a:lumOff val="25000"/>
                  </a:schemeClr>
                </a:solidFill>
              </a:rPr>
              <a:t>Por tanto, al multiplicar este gasto por  el número de turistas que no vendrían y su estancia media según temporada, obtendríamos la </a:t>
            </a:r>
            <a:r>
              <a:rPr lang="es-ES" sz="3200" b="1" dirty="0" smtClean="0">
                <a:solidFill>
                  <a:schemeClr val="accent2"/>
                </a:solidFill>
              </a:rPr>
              <a:t>pérdida </a:t>
            </a:r>
            <a:r>
              <a:rPr lang="es-ES" sz="3200" b="1" dirty="0">
                <a:solidFill>
                  <a:schemeClr val="accent2"/>
                </a:solidFill>
              </a:rPr>
              <a:t>de Ingresos por Turismo para la Costa del Sol</a:t>
            </a:r>
            <a:r>
              <a:rPr lang="es-ES" sz="3200" dirty="0">
                <a:solidFill>
                  <a:schemeClr val="tx1">
                    <a:lumMod val="75000"/>
                    <a:lumOff val="25000"/>
                  </a:schemeClr>
                </a:solidFill>
              </a:rPr>
              <a:t> </a:t>
            </a:r>
            <a:r>
              <a:rPr lang="es-ES" sz="2800" dirty="0">
                <a:solidFill>
                  <a:schemeClr val="tx1">
                    <a:lumMod val="75000"/>
                    <a:lumOff val="25000"/>
                  </a:schemeClr>
                </a:solidFill>
              </a:rPr>
              <a:t>como consecuencia de la pandemia del Coronavirus, que se elevaría a </a:t>
            </a:r>
            <a:r>
              <a:rPr lang="es-ES" sz="3200" b="1" dirty="0">
                <a:solidFill>
                  <a:schemeClr val="accent2"/>
                </a:solidFill>
              </a:rPr>
              <a:t>3.071,43 millones de € </a:t>
            </a:r>
          </a:p>
        </p:txBody>
      </p:sp>
    </p:spTree>
    <p:extLst>
      <p:ext uri="{BB962C8B-B14F-4D97-AF65-F5344CB8AC3E}">
        <p14:creationId xmlns:p14="http://schemas.microsoft.com/office/powerpoint/2010/main" val="83282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8C1B8FA-FD7E-4C39-A922-9F6B31E427F3}"/>
              </a:ext>
            </a:extLst>
          </p:cNvPr>
          <p:cNvSpPr/>
          <p:nvPr/>
        </p:nvSpPr>
        <p:spPr>
          <a:xfrm>
            <a:off x="441400" y="1268760"/>
            <a:ext cx="8496944"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Diagrama 7">
            <a:extLst>
              <a:ext uri="{FF2B5EF4-FFF2-40B4-BE49-F238E27FC236}">
                <a16:creationId xmlns="" xmlns:a16="http://schemas.microsoft.com/office/drawing/2014/main" id="{78B48C03-DE8C-4774-92EE-927C4FD376D4}"/>
              </a:ext>
            </a:extLst>
          </p:cNvPr>
          <p:cNvGraphicFramePr/>
          <p:nvPr>
            <p:extLst>
              <p:ext uri="{D42A27DB-BD31-4B8C-83A1-F6EECF244321}">
                <p14:modId xmlns:p14="http://schemas.microsoft.com/office/powerpoint/2010/main" val="1836590778"/>
              </p:ext>
            </p:extLst>
          </p:nvPr>
        </p:nvGraphicFramePr>
        <p:xfrm>
          <a:off x="719572" y="1746548"/>
          <a:ext cx="7812868" cy="4202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65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8C1B8FA-FD7E-4C39-A922-9F6B31E427F3}"/>
              </a:ext>
            </a:extLst>
          </p:cNvPr>
          <p:cNvSpPr/>
          <p:nvPr/>
        </p:nvSpPr>
        <p:spPr>
          <a:xfrm>
            <a:off x="441400" y="1268760"/>
            <a:ext cx="8496944"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Aplicando la metodología Input-Output el impacto total que ha generado el gasto turístico en 2019, estimamos que es de 14.442 millones de euros, incluyéndose la producción indirecta e inducida de  unos 6.600 millones de euros.</a:t>
            </a:r>
            <a:endParaRPr lang="es-ES" dirty="0"/>
          </a:p>
        </p:txBody>
      </p:sp>
      <p:sp>
        <p:nvSpPr>
          <p:cNvPr id="5" name="2 Marcador de contenido">
            <a:extLst>
              <a:ext uri="{FF2B5EF4-FFF2-40B4-BE49-F238E27FC236}">
                <a16:creationId xmlns="" xmlns:a16="http://schemas.microsoft.com/office/drawing/2014/main" id="{F6342801-04A5-43C6-8530-3D282A7BC724}"/>
              </a:ext>
            </a:extLst>
          </p:cNvPr>
          <p:cNvSpPr txBox="1">
            <a:spLocks/>
          </p:cNvSpPr>
          <p:nvPr/>
        </p:nvSpPr>
        <p:spPr>
          <a:xfrm>
            <a:off x="549896" y="1412738"/>
            <a:ext cx="8136904" cy="3024374"/>
          </a:xfrm>
          <a:prstGeom prst="rect">
            <a:avLst/>
          </a:prstGeom>
        </p:spPr>
        <p:txBody>
          <a:bodyPr vert="horz" lIns="91440" tIns="45720" rIns="91440" bIns="45720" rtlCol="0">
            <a:noAutofit/>
          </a:bodyPr>
          <a:lstStyle>
            <a:lvl1pPr marL="342900" indent="-342900" algn="just" defTabSz="914400" rtl="0" eaLnBrk="1" latinLnBrk="0" hangingPunct="1">
              <a:lnSpc>
                <a:spcPct val="150000"/>
              </a:lnSpc>
              <a:spcBef>
                <a:spcPct val="20000"/>
              </a:spcBef>
              <a:buClr>
                <a:srgbClr val="002060"/>
              </a:buClr>
              <a:buSzPct val="200000"/>
              <a:buFont typeface="Wingdings" panose="05000000000000000000" pitchFamily="2" charset="2"/>
              <a:buChar char="§"/>
              <a:defRPr lang="es-ES" sz="2000" kern="1200" dirty="0" smtClean="0">
                <a:solidFill>
                  <a:schemeClr val="tx1">
                    <a:lumMod val="75000"/>
                    <a:lumOff val="25000"/>
                  </a:schemeClr>
                </a:solidFill>
                <a:latin typeface="Corbel" pitchFamily="34" charset="0"/>
                <a:ea typeface="+mn-ea"/>
                <a:cs typeface="+mn-cs"/>
              </a:defRPr>
            </a:lvl1pPr>
            <a:lvl2pPr marL="742950" indent="-342900" algn="just" defTabSz="914400" rtl="0" eaLnBrk="1" latinLnBrk="0" hangingPunct="1">
              <a:lnSpc>
                <a:spcPct val="150000"/>
              </a:lnSpc>
              <a:spcBef>
                <a:spcPct val="20000"/>
              </a:spcBef>
              <a:buClr>
                <a:srgbClr val="002060"/>
              </a:buClr>
              <a:buFont typeface="Wingdings" pitchFamily="2" charset="2"/>
              <a:buChar char="§"/>
              <a:defRPr sz="2000" kern="1200">
                <a:solidFill>
                  <a:schemeClr val="tx1">
                    <a:lumMod val="75000"/>
                    <a:lumOff val="25000"/>
                  </a:schemeClr>
                </a:solidFill>
                <a:latin typeface="Corbel" pitchFamily="34" charset="0"/>
                <a:ea typeface="+mn-ea"/>
                <a:cs typeface="+mn-cs"/>
              </a:defRPr>
            </a:lvl2pPr>
            <a:lvl3pPr marL="800100" indent="0" algn="just" defTabSz="914400" rtl="0" eaLnBrk="1" latinLnBrk="0" hangingPunct="1">
              <a:lnSpc>
                <a:spcPct val="150000"/>
              </a:lnSpc>
              <a:spcBef>
                <a:spcPct val="20000"/>
              </a:spcBef>
              <a:buClr>
                <a:srgbClr val="002060"/>
              </a:buClr>
              <a:buFont typeface="Wingdings" pitchFamily="2" charset="2"/>
              <a:buChar char="§"/>
              <a:defRPr sz="2000" kern="1200">
                <a:solidFill>
                  <a:schemeClr val="tx1">
                    <a:lumMod val="75000"/>
                    <a:lumOff val="25000"/>
                  </a:schemeClr>
                </a:solidFill>
                <a:latin typeface="Corbel" pitchFamily="34" charset="0"/>
                <a:ea typeface="+mn-ea"/>
                <a:cs typeface="+mn-cs"/>
              </a:defRPr>
            </a:lvl3pPr>
            <a:lvl4pPr marL="1600200" indent="-228600" algn="just" defTabSz="914400" rtl="0" eaLnBrk="1" latinLnBrk="0" hangingPunct="1">
              <a:lnSpc>
                <a:spcPct val="150000"/>
              </a:lnSpc>
              <a:spcBef>
                <a:spcPct val="20000"/>
              </a:spcBef>
              <a:buFont typeface="Arial" pitchFamily="34" charset="0"/>
              <a:buChar char="–"/>
              <a:defRPr sz="2000" kern="1200">
                <a:solidFill>
                  <a:schemeClr val="tx1">
                    <a:lumMod val="75000"/>
                    <a:lumOff val="25000"/>
                  </a:schemeClr>
                </a:solidFill>
                <a:latin typeface="Corbel" pitchFamily="34" charset="0"/>
                <a:ea typeface="+mn-ea"/>
                <a:cs typeface="+mn-cs"/>
              </a:defRPr>
            </a:lvl4pPr>
            <a:lvl5pPr marL="2057400" indent="-228600" algn="just" defTabSz="914400" rtl="0" eaLnBrk="1" latinLnBrk="0" hangingPunct="1">
              <a:lnSpc>
                <a:spcPct val="150000"/>
              </a:lnSpc>
              <a:spcBef>
                <a:spcPct val="20000"/>
              </a:spcBef>
              <a:buFont typeface="Arial" pitchFamily="34" charset="0"/>
              <a:buChar char="»"/>
              <a:defRPr sz="2000" kern="1200">
                <a:solidFill>
                  <a:schemeClr val="tx1">
                    <a:lumMod val="75000"/>
                    <a:lumOff val="25000"/>
                  </a:schemeClr>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600"/>
              </a:spcBef>
              <a:spcAft>
                <a:spcPts val="1200"/>
              </a:spcAft>
              <a:buClr>
                <a:schemeClr val="accent2"/>
              </a:buClr>
              <a:buNone/>
            </a:pPr>
            <a:r>
              <a:rPr lang="es-ES" sz="1800" dirty="0"/>
              <a:t>Aplicando la metodología Input-Output, se estima que la </a:t>
            </a:r>
            <a:r>
              <a:rPr lang="es-ES" sz="1800" dirty="0" smtClean="0"/>
              <a:t>pérdida </a:t>
            </a:r>
            <a:r>
              <a:rPr lang="es-ES" sz="1800" dirty="0"/>
              <a:t>del gasto turístico entre mediados de marzo hasta final de junio tendrá un efecto negativo en la economía malagueña de unos </a:t>
            </a:r>
            <a:r>
              <a:rPr lang="es-ES" b="1" dirty="0">
                <a:solidFill>
                  <a:schemeClr val="accent2"/>
                </a:solidFill>
              </a:rPr>
              <a:t>4.000 millones de euros </a:t>
            </a:r>
            <a:r>
              <a:rPr lang="es-ES" sz="1800" dirty="0"/>
              <a:t>debido a la crisis del coronavirus. </a:t>
            </a:r>
          </a:p>
          <a:p>
            <a:pPr marL="0" indent="0">
              <a:lnSpc>
                <a:spcPct val="100000"/>
              </a:lnSpc>
              <a:spcBef>
                <a:spcPts val="600"/>
              </a:spcBef>
              <a:spcAft>
                <a:spcPts val="1200"/>
              </a:spcAft>
              <a:buClr>
                <a:schemeClr val="accent2"/>
              </a:buClr>
              <a:buNone/>
            </a:pPr>
            <a:r>
              <a:rPr lang="es-ES" sz="1800" dirty="0"/>
              <a:t>La </a:t>
            </a:r>
            <a:r>
              <a:rPr lang="es-ES" sz="1800" b="1" dirty="0">
                <a:solidFill>
                  <a:schemeClr val="accent2"/>
                </a:solidFill>
              </a:rPr>
              <a:t>demanda inicial </a:t>
            </a:r>
            <a:r>
              <a:rPr lang="es-ES" sz="1800" dirty="0"/>
              <a:t>(producción directa) que se detraerá a la actividad económica de la provincia será de </a:t>
            </a:r>
            <a:r>
              <a:rPr lang="es-ES" sz="1800" b="1" dirty="0">
                <a:solidFill>
                  <a:schemeClr val="accent2"/>
                </a:solidFill>
              </a:rPr>
              <a:t>2.167,19€</a:t>
            </a:r>
            <a:r>
              <a:rPr lang="es-ES" sz="1800" dirty="0"/>
              <a:t>, una vez sustraída la parte de la demanda importada y transformado dicho importe de precios de adquisición a precios básicos. </a:t>
            </a:r>
          </a:p>
          <a:p>
            <a:pPr marL="0" indent="0">
              <a:lnSpc>
                <a:spcPct val="100000"/>
              </a:lnSpc>
              <a:spcBef>
                <a:spcPts val="600"/>
              </a:spcBef>
              <a:spcAft>
                <a:spcPts val="1200"/>
              </a:spcAft>
              <a:buClr>
                <a:schemeClr val="accent2"/>
              </a:buClr>
              <a:buNone/>
            </a:pPr>
            <a:r>
              <a:rPr lang="es-ES" sz="1800" dirty="0"/>
              <a:t>Esa demanda inicial hubiese producido a su vez unos </a:t>
            </a:r>
            <a:r>
              <a:rPr lang="es-ES" sz="1800" b="1" dirty="0">
                <a:solidFill>
                  <a:schemeClr val="accent2"/>
                </a:solidFill>
              </a:rPr>
              <a:t>impactos indirectos </a:t>
            </a:r>
            <a:r>
              <a:rPr lang="es-ES" sz="1800" dirty="0"/>
              <a:t>e </a:t>
            </a:r>
            <a:r>
              <a:rPr lang="es-ES" sz="1800" b="1" dirty="0">
                <a:solidFill>
                  <a:schemeClr val="accent2"/>
                </a:solidFill>
              </a:rPr>
              <a:t>inducidos </a:t>
            </a:r>
            <a:r>
              <a:rPr lang="es-ES" sz="1800" dirty="0"/>
              <a:t>sobre el resto de sectores productivos, valorados en 1.869.33 millones € </a:t>
            </a:r>
          </a:p>
        </p:txBody>
      </p:sp>
      <p:sp>
        <p:nvSpPr>
          <p:cNvPr id="6" name="Forma libre: forma 5">
            <a:extLst>
              <a:ext uri="{FF2B5EF4-FFF2-40B4-BE49-F238E27FC236}">
                <a16:creationId xmlns="" xmlns:a16="http://schemas.microsoft.com/office/drawing/2014/main" id="{0A83603E-9E70-43D7-879E-66A9062F76B8}"/>
              </a:ext>
            </a:extLst>
          </p:cNvPr>
          <p:cNvSpPr/>
          <p:nvPr/>
        </p:nvSpPr>
        <p:spPr>
          <a:xfrm>
            <a:off x="643062" y="4698666"/>
            <a:ext cx="2056730" cy="626478"/>
          </a:xfrm>
          <a:custGeom>
            <a:avLst/>
            <a:gdLst>
              <a:gd name="connsiteX0" fmla="*/ 0 w 2142564"/>
              <a:gd name="connsiteY0" fmla="*/ 160536 h 963214"/>
              <a:gd name="connsiteX1" fmla="*/ 160536 w 2142564"/>
              <a:gd name="connsiteY1" fmla="*/ 0 h 963214"/>
              <a:gd name="connsiteX2" fmla="*/ 1982028 w 2142564"/>
              <a:gd name="connsiteY2" fmla="*/ 0 h 963214"/>
              <a:gd name="connsiteX3" fmla="*/ 2142564 w 2142564"/>
              <a:gd name="connsiteY3" fmla="*/ 160536 h 963214"/>
              <a:gd name="connsiteX4" fmla="*/ 2142564 w 2142564"/>
              <a:gd name="connsiteY4" fmla="*/ 802678 h 963214"/>
              <a:gd name="connsiteX5" fmla="*/ 1982028 w 2142564"/>
              <a:gd name="connsiteY5" fmla="*/ 963214 h 963214"/>
              <a:gd name="connsiteX6" fmla="*/ 160536 w 2142564"/>
              <a:gd name="connsiteY6" fmla="*/ 963214 h 963214"/>
              <a:gd name="connsiteX7" fmla="*/ 0 w 2142564"/>
              <a:gd name="connsiteY7" fmla="*/ 802678 h 963214"/>
              <a:gd name="connsiteX8" fmla="*/ 0 w 2142564"/>
              <a:gd name="connsiteY8" fmla="*/ 160536 h 96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64" h="963214">
                <a:moveTo>
                  <a:pt x="0" y="160536"/>
                </a:moveTo>
                <a:cubicBezTo>
                  <a:pt x="0" y="71874"/>
                  <a:pt x="71874" y="0"/>
                  <a:pt x="160536" y="0"/>
                </a:cubicBezTo>
                <a:lnTo>
                  <a:pt x="1982028" y="0"/>
                </a:lnTo>
                <a:cubicBezTo>
                  <a:pt x="2070690" y="0"/>
                  <a:pt x="2142564" y="71874"/>
                  <a:pt x="2142564" y="160536"/>
                </a:cubicBezTo>
                <a:lnTo>
                  <a:pt x="2142564" y="802678"/>
                </a:lnTo>
                <a:cubicBezTo>
                  <a:pt x="2142564" y="891340"/>
                  <a:pt x="2070690" y="963214"/>
                  <a:pt x="1982028" y="963214"/>
                </a:cubicBezTo>
                <a:lnTo>
                  <a:pt x="160536" y="963214"/>
                </a:lnTo>
                <a:cubicBezTo>
                  <a:pt x="71874" y="963214"/>
                  <a:pt x="0" y="891340"/>
                  <a:pt x="0" y="802678"/>
                </a:cubicBezTo>
                <a:lnTo>
                  <a:pt x="0" y="16053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7339" tIns="67339" rIns="67339" bIns="67339" numCol="1" spcCol="1270" anchor="ctr" anchorCtr="0">
            <a:noAutofit/>
          </a:bodyPr>
          <a:lstStyle/>
          <a:p>
            <a:pPr marL="0" lvl="0" indent="0" algn="ctr" defTabSz="711200">
              <a:lnSpc>
                <a:spcPct val="90000"/>
              </a:lnSpc>
              <a:spcBef>
                <a:spcPct val="0"/>
              </a:spcBef>
              <a:spcAft>
                <a:spcPct val="35000"/>
              </a:spcAft>
              <a:buNone/>
            </a:pPr>
            <a:r>
              <a:rPr lang="es-ES" sz="1500" kern="1200" dirty="0"/>
              <a:t>Producción Directa</a:t>
            </a:r>
          </a:p>
        </p:txBody>
      </p:sp>
      <p:sp>
        <p:nvSpPr>
          <p:cNvPr id="7" name="Forma libre: forma 6">
            <a:extLst>
              <a:ext uri="{FF2B5EF4-FFF2-40B4-BE49-F238E27FC236}">
                <a16:creationId xmlns="" xmlns:a16="http://schemas.microsoft.com/office/drawing/2014/main" id="{AAD41C85-4DB3-45CE-826E-83D854A9BC85}"/>
              </a:ext>
            </a:extLst>
          </p:cNvPr>
          <p:cNvSpPr/>
          <p:nvPr/>
        </p:nvSpPr>
        <p:spPr>
          <a:xfrm>
            <a:off x="2863840" y="5116516"/>
            <a:ext cx="558664" cy="459946"/>
          </a:xfrm>
          <a:custGeom>
            <a:avLst/>
            <a:gdLst>
              <a:gd name="connsiteX0" fmla="*/ 74051 w 558664"/>
              <a:gd name="connsiteY0" fmla="*/ 213633 h 558664"/>
              <a:gd name="connsiteX1" fmla="*/ 213633 w 558664"/>
              <a:gd name="connsiteY1" fmla="*/ 213633 h 558664"/>
              <a:gd name="connsiteX2" fmla="*/ 213633 w 558664"/>
              <a:gd name="connsiteY2" fmla="*/ 74051 h 558664"/>
              <a:gd name="connsiteX3" fmla="*/ 345031 w 558664"/>
              <a:gd name="connsiteY3" fmla="*/ 74051 h 558664"/>
              <a:gd name="connsiteX4" fmla="*/ 345031 w 558664"/>
              <a:gd name="connsiteY4" fmla="*/ 213633 h 558664"/>
              <a:gd name="connsiteX5" fmla="*/ 484613 w 558664"/>
              <a:gd name="connsiteY5" fmla="*/ 213633 h 558664"/>
              <a:gd name="connsiteX6" fmla="*/ 484613 w 558664"/>
              <a:gd name="connsiteY6" fmla="*/ 345031 h 558664"/>
              <a:gd name="connsiteX7" fmla="*/ 345031 w 558664"/>
              <a:gd name="connsiteY7" fmla="*/ 345031 h 558664"/>
              <a:gd name="connsiteX8" fmla="*/ 345031 w 558664"/>
              <a:gd name="connsiteY8" fmla="*/ 484613 h 558664"/>
              <a:gd name="connsiteX9" fmla="*/ 213633 w 558664"/>
              <a:gd name="connsiteY9" fmla="*/ 484613 h 558664"/>
              <a:gd name="connsiteX10" fmla="*/ 213633 w 558664"/>
              <a:gd name="connsiteY10" fmla="*/ 345031 h 558664"/>
              <a:gd name="connsiteX11" fmla="*/ 74051 w 558664"/>
              <a:gd name="connsiteY11" fmla="*/ 345031 h 558664"/>
              <a:gd name="connsiteX12" fmla="*/ 74051 w 558664"/>
              <a:gd name="connsiteY12" fmla="*/ 213633 h 55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4" h="558664">
                <a:moveTo>
                  <a:pt x="74051" y="213633"/>
                </a:moveTo>
                <a:lnTo>
                  <a:pt x="213633" y="213633"/>
                </a:lnTo>
                <a:lnTo>
                  <a:pt x="213633" y="74051"/>
                </a:lnTo>
                <a:lnTo>
                  <a:pt x="345031" y="74051"/>
                </a:lnTo>
                <a:lnTo>
                  <a:pt x="345031" y="213633"/>
                </a:lnTo>
                <a:lnTo>
                  <a:pt x="484613" y="213633"/>
                </a:lnTo>
                <a:lnTo>
                  <a:pt x="484613" y="345031"/>
                </a:lnTo>
                <a:lnTo>
                  <a:pt x="345031" y="345031"/>
                </a:lnTo>
                <a:lnTo>
                  <a:pt x="345031" y="484613"/>
                </a:lnTo>
                <a:lnTo>
                  <a:pt x="213633" y="484613"/>
                </a:lnTo>
                <a:lnTo>
                  <a:pt x="213633" y="345031"/>
                </a:lnTo>
                <a:lnTo>
                  <a:pt x="74051" y="345031"/>
                </a:lnTo>
                <a:lnTo>
                  <a:pt x="74051" y="213633"/>
                </a:lnTo>
                <a:close/>
              </a:path>
            </a:pathLst>
          </a:custGeom>
          <a:solidFill>
            <a:schemeClr val="accent2"/>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txBody>
          <a:bodyPr spcFirstLastPara="0" vert="horz" wrap="square" lIns="74051" tIns="213633" rIns="74051" bIns="213633" numCol="1" spcCol="1270" anchor="ctr" anchorCtr="0">
            <a:noAutofit/>
          </a:bodyPr>
          <a:lstStyle/>
          <a:p>
            <a:pPr marL="0" lvl="0" indent="0" algn="ctr" defTabSz="400050">
              <a:lnSpc>
                <a:spcPct val="90000"/>
              </a:lnSpc>
              <a:spcBef>
                <a:spcPct val="0"/>
              </a:spcBef>
              <a:spcAft>
                <a:spcPct val="35000"/>
              </a:spcAft>
              <a:buNone/>
            </a:pPr>
            <a:endParaRPr lang="es-ES" sz="900" kern="1200"/>
          </a:p>
        </p:txBody>
      </p:sp>
      <p:sp>
        <p:nvSpPr>
          <p:cNvPr id="9" name="Forma libre: forma 8">
            <a:extLst>
              <a:ext uri="{FF2B5EF4-FFF2-40B4-BE49-F238E27FC236}">
                <a16:creationId xmlns="" xmlns:a16="http://schemas.microsoft.com/office/drawing/2014/main" id="{15772E95-5231-4804-86D4-C75CC86EFE02}"/>
              </a:ext>
            </a:extLst>
          </p:cNvPr>
          <p:cNvSpPr/>
          <p:nvPr/>
        </p:nvSpPr>
        <p:spPr>
          <a:xfrm>
            <a:off x="3512049" y="4698666"/>
            <a:ext cx="2056730" cy="626478"/>
          </a:xfrm>
          <a:custGeom>
            <a:avLst/>
            <a:gdLst>
              <a:gd name="connsiteX0" fmla="*/ 0 w 2142564"/>
              <a:gd name="connsiteY0" fmla="*/ 160536 h 963214"/>
              <a:gd name="connsiteX1" fmla="*/ 160536 w 2142564"/>
              <a:gd name="connsiteY1" fmla="*/ 0 h 963214"/>
              <a:gd name="connsiteX2" fmla="*/ 1982028 w 2142564"/>
              <a:gd name="connsiteY2" fmla="*/ 0 h 963214"/>
              <a:gd name="connsiteX3" fmla="*/ 2142564 w 2142564"/>
              <a:gd name="connsiteY3" fmla="*/ 160536 h 963214"/>
              <a:gd name="connsiteX4" fmla="*/ 2142564 w 2142564"/>
              <a:gd name="connsiteY4" fmla="*/ 802678 h 963214"/>
              <a:gd name="connsiteX5" fmla="*/ 1982028 w 2142564"/>
              <a:gd name="connsiteY5" fmla="*/ 963214 h 963214"/>
              <a:gd name="connsiteX6" fmla="*/ 160536 w 2142564"/>
              <a:gd name="connsiteY6" fmla="*/ 963214 h 963214"/>
              <a:gd name="connsiteX7" fmla="*/ 0 w 2142564"/>
              <a:gd name="connsiteY7" fmla="*/ 802678 h 963214"/>
              <a:gd name="connsiteX8" fmla="*/ 0 w 2142564"/>
              <a:gd name="connsiteY8" fmla="*/ 160536 h 96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64" h="963214">
                <a:moveTo>
                  <a:pt x="0" y="160536"/>
                </a:moveTo>
                <a:cubicBezTo>
                  <a:pt x="0" y="71874"/>
                  <a:pt x="71874" y="0"/>
                  <a:pt x="160536" y="0"/>
                </a:cubicBezTo>
                <a:lnTo>
                  <a:pt x="1982028" y="0"/>
                </a:lnTo>
                <a:cubicBezTo>
                  <a:pt x="2070690" y="0"/>
                  <a:pt x="2142564" y="71874"/>
                  <a:pt x="2142564" y="160536"/>
                </a:cubicBezTo>
                <a:lnTo>
                  <a:pt x="2142564" y="802678"/>
                </a:lnTo>
                <a:cubicBezTo>
                  <a:pt x="2142564" y="891340"/>
                  <a:pt x="2070690" y="963214"/>
                  <a:pt x="1982028" y="963214"/>
                </a:cubicBezTo>
                <a:lnTo>
                  <a:pt x="160536" y="963214"/>
                </a:lnTo>
                <a:cubicBezTo>
                  <a:pt x="71874" y="963214"/>
                  <a:pt x="0" y="891340"/>
                  <a:pt x="0" y="802678"/>
                </a:cubicBezTo>
                <a:lnTo>
                  <a:pt x="0" y="16053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7339" tIns="67339" rIns="67339" bIns="67339" numCol="1" spcCol="1270" anchor="ctr" anchorCtr="0">
            <a:noAutofit/>
          </a:bodyPr>
          <a:lstStyle/>
          <a:p>
            <a:pPr marL="0" lvl="0" indent="0" algn="ctr" defTabSz="711200">
              <a:lnSpc>
                <a:spcPct val="90000"/>
              </a:lnSpc>
              <a:spcBef>
                <a:spcPct val="0"/>
              </a:spcBef>
              <a:spcAft>
                <a:spcPct val="35000"/>
              </a:spcAft>
              <a:buNone/>
            </a:pPr>
            <a:r>
              <a:rPr lang="es-ES" sz="1500" kern="1200" dirty="0"/>
              <a:t>Producción Indirecta e Inducida</a:t>
            </a:r>
          </a:p>
        </p:txBody>
      </p:sp>
      <p:sp>
        <p:nvSpPr>
          <p:cNvPr id="10" name="Forma libre: forma 9">
            <a:extLst>
              <a:ext uri="{FF2B5EF4-FFF2-40B4-BE49-F238E27FC236}">
                <a16:creationId xmlns="" xmlns:a16="http://schemas.microsoft.com/office/drawing/2014/main" id="{9BDC34DE-2D15-4A43-8AB8-073B9DAC3E5B}"/>
              </a:ext>
            </a:extLst>
          </p:cNvPr>
          <p:cNvSpPr/>
          <p:nvPr/>
        </p:nvSpPr>
        <p:spPr>
          <a:xfrm>
            <a:off x="5721495" y="5116516"/>
            <a:ext cx="558664" cy="459946"/>
          </a:xfrm>
          <a:custGeom>
            <a:avLst/>
            <a:gdLst>
              <a:gd name="connsiteX0" fmla="*/ 74051 w 558664"/>
              <a:gd name="connsiteY0" fmla="*/ 115085 h 558664"/>
              <a:gd name="connsiteX1" fmla="*/ 484613 w 558664"/>
              <a:gd name="connsiteY1" fmla="*/ 115085 h 558664"/>
              <a:gd name="connsiteX2" fmla="*/ 484613 w 558664"/>
              <a:gd name="connsiteY2" fmla="*/ 246483 h 558664"/>
              <a:gd name="connsiteX3" fmla="*/ 74051 w 558664"/>
              <a:gd name="connsiteY3" fmla="*/ 246483 h 558664"/>
              <a:gd name="connsiteX4" fmla="*/ 74051 w 558664"/>
              <a:gd name="connsiteY4" fmla="*/ 115085 h 558664"/>
              <a:gd name="connsiteX5" fmla="*/ 74051 w 558664"/>
              <a:gd name="connsiteY5" fmla="*/ 312181 h 558664"/>
              <a:gd name="connsiteX6" fmla="*/ 484613 w 558664"/>
              <a:gd name="connsiteY6" fmla="*/ 312181 h 558664"/>
              <a:gd name="connsiteX7" fmla="*/ 484613 w 558664"/>
              <a:gd name="connsiteY7" fmla="*/ 443579 h 558664"/>
              <a:gd name="connsiteX8" fmla="*/ 74051 w 558664"/>
              <a:gd name="connsiteY8" fmla="*/ 443579 h 558664"/>
              <a:gd name="connsiteX9" fmla="*/ 74051 w 558664"/>
              <a:gd name="connsiteY9" fmla="*/ 312181 h 55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664" h="558664">
                <a:moveTo>
                  <a:pt x="74051" y="115085"/>
                </a:moveTo>
                <a:lnTo>
                  <a:pt x="484613" y="115085"/>
                </a:lnTo>
                <a:lnTo>
                  <a:pt x="484613" y="246483"/>
                </a:lnTo>
                <a:lnTo>
                  <a:pt x="74051" y="246483"/>
                </a:lnTo>
                <a:lnTo>
                  <a:pt x="74051" y="115085"/>
                </a:lnTo>
                <a:close/>
                <a:moveTo>
                  <a:pt x="74051" y="312181"/>
                </a:moveTo>
                <a:lnTo>
                  <a:pt x="484613" y="312181"/>
                </a:lnTo>
                <a:lnTo>
                  <a:pt x="484613" y="443579"/>
                </a:lnTo>
                <a:lnTo>
                  <a:pt x="74051" y="443579"/>
                </a:lnTo>
                <a:lnTo>
                  <a:pt x="74051" y="312181"/>
                </a:lnTo>
                <a:close/>
              </a:path>
            </a:pathLst>
          </a:custGeom>
          <a:solidFill>
            <a:schemeClr val="accent2"/>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txBody>
          <a:bodyPr spcFirstLastPara="0" vert="horz" wrap="square" lIns="74051" tIns="115085" rIns="74051" bIns="115085" numCol="1" spcCol="1270" anchor="ctr" anchorCtr="0">
            <a:noAutofit/>
          </a:bodyPr>
          <a:lstStyle/>
          <a:p>
            <a:pPr marL="0" lvl="0" indent="0" algn="ctr" defTabSz="1022350">
              <a:lnSpc>
                <a:spcPct val="90000"/>
              </a:lnSpc>
              <a:spcBef>
                <a:spcPct val="0"/>
              </a:spcBef>
              <a:spcAft>
                <a:spcPct val="35000"/>
              </a:spcAft>
              <a:buNone/>
            </a:pPr>
            <a:endParaRPr lang="es-ES" sz="2300" kern="1200"/>
          </a:p>
        </p:txBody>
      </p:sp>
      <p:sp>
        <p:nvSpPr>
          <p:cNvPr id="11" name="Forma libre: forma 10">
            <a:extLst>
              <a:ext uri="{FF2B5EF4-FFF2-40B4-BE49-F238E27FC236}">
                <a16:creationId xmlns="" xmlns:a16="http://schemas.microsoft.com/office/drawing/2014/main" id="{2CEF5EDB-19AF-4CD8-8BDD-3078392681A9}"/>
              </a:ext>
            </a:extLst>
          </p:cNvPr>
          <p:cNvSpPr/>
          <p:nvPr/>
        </p:nvSpPr>
        <p:spPr>
          <a:xfrm>
            <a:off x="6358372" y="4698666"/>
            <a:ext cx="2056730" cy="626478"/>
          </a:xfrm>
          <a:custGeom>
            <a:avLst/>
            <a:gdLst>
              <a:gd name="connsiteX0" fmla="*/ 0 w 2142564"/>
              <a:gd name="connsiteY0" fmla="*/ 160539 h 963214"/>
              <a:gd name="connsiteX1" fmla="*/ 160539 w 2142564"/>
              <a:gd name="connsiteY1" fmla="*/ 0 h 963214"/>
              <a:gd name="connsiteX2" fmla="*/ 1982025 w 2142564"/>
              <a:gd name="connsiteY2" fmla="*/ 0 h 963214"/>
              <a:gd name="connsiteX3" fmla="*/ 2142564 w 2142564"/>
              <a:gd name="connsiteY3" fmla="*/ 160539 h 963214"/>
              <a:gd name="connsiteX4" fmla="*/ 2142564 w 2142564"/>
              <a:gd name="connsiteY4" fmla="*/ 802675 h 963214"/>
              <a:gd name="connsiteX5" fmla="*/ 1982025 w 2142564"/>
              <a:gd name="connsiteY5" fmla="*/ 963214 h 963214"/>
              <a:gd name="connsiteX6" fmla="*/ 160539 w 2142564"/>
              <a:gd name="connsiteY6" fmla="*/ 963214 h 963214"/>
              <a:gd name="connsiteX7" fmla="*/ 0 w 2142564"/>
              <a:gd name="connsiteY7" fmla="*/ 802675 h 963214"/>
              <a:gd name="connsiteX8" fmla="*/ 0 w 2142564"/>
              <a:gd name="connsiteY8" fmla="*/ 160539 h 96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64" h="963214">
                <a:moveTo>
                  <a:pt x="0" y="160539"/>
                </a:moveTo>
                <a:cubicBezTo>
                  <a:pt x="0" y="71876"/>
                  <a:pt x="71876" y="0"/>
                  <a:pt x="160539" y="0"/>
                </a:cubicBezTo>
                <a:lnTo>
                  <a:pt x="1982025" y="0"/>
                </a:lnTo>
                <a:cubicBezTo>
                  <a:pt x="2070688" y="0"/>
                  <a:pt x="2142564" y="71876"/>
                  <a:pt x="2142564" y="160539"/>
                </a:cubicBezTo>
                <a:lnTo>
                  <a:pt x="2142564" y="802675"/>
                </a:lnTo>
                <a:cubicBezTo>
                  <a:pt x="2142564" y="891338"/>
                  <a:pt x="2070688" y="963214"/>
                  <a:pt x="1982025" y="963214"/>
                </a:cubicBezTo>
                <a:lnTo>
                  <a:pt x="160539" y="963214"/>
                </a:lnTo>
                <a:cubicBezTo>
                  <a:pt x="71876" y="963214"/>
                  <a:pt x="0" y="891338"/>
                  <a:pt x="0" y="802675"/>
                </a:cubicBezTo>
                <a:lnTo>
                  <a:pt x="0" y="16053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7340" tIns="67340" rIns="67340" bIns="67340" numCol="1" spcCol="1270" anchor="ctr" anchorCtr="0">
            <a:noAutofit/>
          </a:bodyPr>
          <a:lstStyle/>
          <a:p>
            <a:pPr marL="0" lvl="0" indent="0" algn="ctr" defTabSz="711200">
              <a:lnSpc>
                <a:spcPct val="90000"/>
              </a:lnSpc>
              <a:spcBef>
                <a:spcPct val="0"/>
              </a:spcBef>
              <a:spcAft>
                <a:spcPct val="35000"/>
              </a:spcAft>
              <a:buNone/>
            </a:pPr>
            <a:r>
              <a:rPr lang="es-ES" sz="1500" kern="1200" dirty="0"/>
              <a:t>Producción Total</a:t>
            </a:r>
          </a:p>
        </p:txBody>
      </p:sp>
      <p:sp>
        <p:nvSpPr>
          <p:cNvPr id="12" name="CuadroTexto 11">
            <a:extLst>
              <a:ext uri="{FF2B5EF4-FFF2-40B4-BE49-F238E27FC236}">
                <a16:creationId xmlns="" xmlns:a16="http://schemas.microsoft.com/office/drawing/2014/main" id="{D807D97A-CA19-40C5-9F24-66063D8A145F}"/>
              </a:ext>
            </a:extLst>
          </p:cNvPr>
          <p:cNvSpPr txBox="1"/>
          <p:nvPr/>
        </p:nvSpPr>
        <p:spPr>
          <a:xfrm>
            <a:off x="666256" y="5432446"/>
            <a:ext cx="2010342" cy="707886"/>
          </a:xfrm>
          <a:prstGeom prst="rect">
            <a:avLst/>
          </a:prstGeom>
          <a:solidFill>
            <a:schemeClr val="accent2">
              <a:lumMod val="40000"/>
              <a:lumOff val="60000"/>
            </a:schemeClr>
          </a:solidFill>
        </p:spPr>
        <p:txBody>
          <a:bodyPr wrap="square" rtlCol="0">
            <a:spAutoFit/>
          </a:bodyPr>
          <a:lstStyle/>
          <a:p>
            <a:pPr algn="ctr"/>
            <a:r>
              <a:rPr lang="es-ES" sz="2000" b="1" dirty="0"/>
              <a:t> 2.167,19 millones de € </a:t>
            </a:r>
          </a:p>
        </p:txBody>
      </p:sp>
      <p:sp>
        <p:nvSpPr>
          <p:cNvPr id="13" name="CuadroTexto 12">
            <a:extLst>
              <a:ext uri="{FF2B5EF4-FFF2-40B4-BE49-F238E27FC236}">
                <a16:creationId xmlns="" xmlns:a16="http://schemas.microsoft.com/office/drawing/2014/main" id="{02DAB589-F5C6-48BC-9522-BF212F0BFB10}"/>
              </a:ext>
            </a:extLst>
          </p:cNvPr>
          <p:cNvSpPr txBox="1"/>
          <p:nvPr/>
        </p:nvSpPr>
        <p:spPr>
          <a:xfrm>
            <a:off x="3535243" y="5464563"/>
            <a:ext cx="2010342" cy="707886"/>
          </a:xfrm>
          <a:prstGeom prst="rect">
            <a:avLst/>
          </a:prstGeom>
          <a:solidFill>
            <a:schemeClr val="accent2">
              <a:lumMod val="40000"/>
              <a:lumOff val="60000"/>
            </a:schemeClr>
          </a:solidFill>
        </p:spPr>
        <p:txBody>
          <a:bodyPr wrap="square" rtlCol="0">
            <a:spAutoFit/>
          </a:bodyPr>
          <a:lstStyle/>
          <a:p>
            <a:pPr algn="ctr"/>
            <a:r>
              <a:rPr lang="es-ES" sz="2000" b="1" dirty="0"/>
              <a:t> 1.869,33 </a:t>
            </a:r>
          </a:p>
          <a:p>
            <a:pPr algn="ctr"/>
            <a:r>
              <a:rPr lang="es-ES" sz="2000" b="1" dirty="0"/>
              <a:t>millones de € </a:t>
            </a:r>
          </a:p>
        </p:txBody>
      </p:sp>
      <p:sp>
        <p:nvSpPr>
          <p:cNvPr id="14" name="CuadroTexto 13">
            <a:extLst>
              <a:ext uri="{FF2B5EF4-FFF2-40B4-BE49-F238E27FC236}">
                <a16:creationId xmlns="" xmlns:a16="http://schemas.microsoft.com/office/drawing/2014/main" id="{4F3661C2-2B70-4F73-B346-2CC768032C01}"/>
              </a:ext>
            </a:extLst>
          </p:cNvPr>
          <p:cNvSpPr txBox="1"/>
          <p:nvPr/>
        </p:nvSpPr>
        <p:spPr>
          <a:xfrm>
            <a:off x="6450633" y="5477162"/>
            <a:ext cx="1872208" cy="707886"/>
          </a:xfrm>
          <a:prstGeom prst="rect">
            <a:avLst/>
          </a:prstGeom>
          <a:solidFill>
            <a:schemeClr val="accent2">
              <a:lumMod val="40000"/>
              <a:lumOff val="60000"/>
            </a:schemeClr>
          </a:solidFill>
        </p:spPr>
        <p:txBody>
          <a:bodyPr wrap="square" rtlCol="0">
            <a:spAutoFit/>
          </a:bodyPr>
          <a:lstStyle/>
          <a:p>
            <a:pPr lvl="0" algn="ctr"/>
            <a:r>
              <a:rPr lang="es-ES" sz="2000" b="1" dirty="0"/>
              <a:t> 4.036,52 </a:t>
            </a:r>
          </a:p>
          <a:p>
            <a:pPr lvl="0" algn="ctr"/>
            <a:r>
              <a:rPr lang="es-ES" sz="2000" b="1" dirty="0"/>
              <a:t>millones de € </a:t>
            </a:r>
          </a:p>
        </p:txBody>
      </p:sp>
    </p:spTree>
    <p:extLst>
      <p:ext uri="{BB962C8B-B14F-4D97-AF65-F5344CB8AC3E}">
        <p14:creationId xmlns:p14="http://schemas.microsoft.com/office/powerpoint/2010/main" val="324329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555776" y="1412776"/>
            <a:ext cx="6287526" cy="2160240"/>
          </a:xfrm>
        </p:spPr>
        <p:txBody>
          <a:bodyPr>
            <a:noAutofit/>
          </a:bodyPr>
          <a:lstStyle/>
          <a:p>
            <a:pPr marL="88900" lvl="1" indent="0" algn="just">
              <a:lnSpc>
                <a:spcPct val="100000"/>
              </a:lnSpc>
              <a:spcBef>
                <a:spcPts val="600"/>
              </a:spcBef>
              <a:spcAft>
                <a:spcPts val="600"/>
              </a:spcAft>
              <a:buClr>
                <a:schemeClr val="accent2"/>
              </a:buClr>
              <a:buSzPct val="140000"/>
              <a:buNone/>
            </a:pPr>
            <a:r>
              <a:rPr lang="es-ES" sz="1800" dirty="0">
                <a:solidFill>
                  <a:schemeClr val="tx1">
                    <a:lumMod val="65000"/>
                    <a:lumOff val="35000"/>
                  </a:schemeClr>
                </a:solidFill>
                <a:latin typeface="Corbel" panose="020B0503020204020204" pitchFamily="34" charset="0"/>
              </a:rPr>
              <a:t>La reducción del  gasto turístico se estima que generará una contracción en todas las ramas de actividad de la provincia, aunque las ramas que m</a:t>
            </a:r>
            <a:r>
              <a:rPr lang="es-ES" sz="1800" dirty="0">
                <a:solidFill>
                  <a:schemeClr val="tx1">
                    <a:lumMod val="65000"/>
                    <a:lumOff val="35000"/>
                  </a:schemeClr>
                </a:solidFill>
              </a:rPr>
              <a:t>ás se verán afectadas serán, las más vinculadas con el sector </a:t>
            </a:r>
            <a:r>
              <a:rPr lang="es-ES" sz="1800" b="1" dirty="0">
                <a:solidFill>
                  <a:schemeClr val="accent2"/>
                </a:solidFill>
              </a:rPr>
              <a:t>comercio, hostelería, transporte y comunicaciones</a:t>
            </a:r>
            <a:endParaRPr lang="es-ES" sz="2000" b="1" dirty="0">
              <a:solidFill>
                <a:schemeClr val="accent2"/>
              </a:solidFill>
            </a:endParaRPr>
          </a:p>
        </p:txBody>
      </p:sp>
      <p:sp>
        <p:nvSpPr>
          <p:cNvPr id="9" name="Rectángulo 8">
            <a:extLst>
              <a:ext uri="{FF2B5EF4-FFF2-40B4-BE49-F238E27FC236}">
                <a16:creationId xmlns="" xmlns:a16="http://schemas.microsoft.com/office/drawing/2014/main" id="{BAA319FD-F279-409E-A749-7C3D2D49473D}"/>
              </a:ext>
            </a:extLst>
          </p:cNvPr>
          <p:cNvSpPr/>
          <p:nvPr/>
        </p:nvSpPr>
        <p:spPr>
          <a:xfrm>
            <a:off x="264959" y="2276872"/>
            <a:ext cx="1872208" cy="3170099"/>
          </a:xfrm>
          <a:prstGeom prst="rect">
            <a:avLst/>
          </a:prstGeom>
        </p:spPr>
        <p:txBody>
          <a:bodyPr wrap="square">
            <a:spAutoFit/>
          </a:bodyPr>
          <a:lstStyle/>
          <a:p>
            <a:pPr lvl="0" algn="r"/>
            <a:r>
              <a:rPr lang="es-ES" sz="3200" b="1" dirty="0">
                <a:solidFill>
                  <a:prstClr val="black">
                    <a:lumMod val="65000"/>
                    <a:lumOff val="35000"/>
                  </a:prstClr>
                </a:solidFill>
                <a:latin typeface="Corbel" panose="020B0503020204020204" pitchFamily="34" charset="0"/>
              </a:rPr>
              <a:t>I</a:t>
            </a:r>
            <a:r>
              <a:rPr lang="es-ES" sz="2000" b="1" dirty="0">
                <a:solidFill>
                  <a:prstClr val="black">
                    <a:lumMod val="65000"/>
                    <a:lumOff val="35000"/>
                  </a:prstClr>
                </a:solidFill>
                <a:latin typeface="Corbel" panose="020B0503020204020204" pitchFamily="34" charset="0"/>
              </a:rPr>
              <a:t>MPACTO </a:t>
            </a:r>
            <a:r>
              <a:rPr lang="es-ES" sz="3200" b="1" dirty="0">
                <a:solidFill>
                  <a:prstClr val="black">
                    <a:lumMod val="65000"/>
                    <a:lumOff val="35000"/>
                  </a:prstClr>
                </a:solidFill>
                <a:latin typeface="Corbel" panose="020B0503020204020204" pitchFamily="34" charset="0"/>
              </a:rPr>
              <a:t>S</a:t>
            </a:r>
            <a:r>
              <a:rPr lang="es-ES" sz="2000" b="1" dirty="0">
                <a:solidFill>
                  <a:prstClr val="black">
                    <a:lumMod val="65000"/>
                    <a:lumOff val="35000"/>
                  </a:prstClr>
                </a:solidFill>
                <a:latin typeface="Corbel" panose="020B0503020204020204" pitchFamily="34" charset="0"/>
              </a:rPr>
              <a:t>OBRE LA</a:t>
            </a:r>
            <a:r>
              <a:rPr lang="es-ES" sz="3200" b="1" dirty="0">
                <a:solidFill>
                  <a:prstClr val="black">
                    <a:lumMod val="65000"/>
                    <a:lumOff val="35000"/>
                  </a:prstClr>
                </a:solidFill>
                <a:latin typeface="Corbel" panose="020B0503020204020204" pitchFamily="34" charset="0"/>
              </a:rPr>
              <a:t> P</a:t>
            </a:r>
            <a:r>
              <a:rPr lang="es-ES" sz="2000" b="1" dirty="0">
                <a:solidFill>
                  <a:prstClr val="black">
                    <a:lumMod val="65000"/>
                    <a:lumOff val="35000"/>
                  </a:prstClr>
                </a:solidFill>
                <a:latin typeface="Corbel" panose="020B0503020204020204" pitchFamily="34" charset="0"/>
              </a:rPr>
              <a:t>RODUCCIÓNDEL  </a:t>
            </a:r>
          </a:p>
          <a:p>
            <a:pPr lvl="0" algn="r"/>
            <a:r>
              <a:rPr lang="es-ES" sz="3200" b="1" dirty="0">
                <a:solidFill>
                  <a:prstClr val="black">
                    <a:lumMod val="65000"/>
                    <a:lumOff val="35000"/>
                  </a:prstClr>
                </a:solidFill>
                <a:latin typeface="Corbel" panose="020B0503020204020204" pitchFamily="34" charset="0"/>
              </a:rPr>
              <a:t>G</a:t>
            </a:r>
            <a:r>
              <a:rPr lang="es-ES" sz="2000" b="1" dirty="0">
                <a:solidFill>
                  <a:prstClr val="black">
                    <a:lumMod val="65000"/>
                    <a:lumOff val="35000"/>
                  </a:prstClr>
                </a:solidFill>
                <a:latin typeface="Corbel" panose="020B0503020204020204" pitchFamily="34" charset="0"/>
              </a:rPr>
              <a:t>ASTO </a:t>
            </a:r>
            <a:r>
              <a:rPr lang="es-ES" sz="3200" b="1" dirty="0">
                <a:solidFill>
                  <a:prstClr val="black">
                    <a:lumMod val="65000"/>
                    <a:lumOff val="35000"/>
                  </a:prstClr>
                </a:solidFill>
                <a:latin typeface="Corbel" panose="020B0503020204020204" pitchFamily="34" charset="0"/>
              </a:rPr>
              <a:t>T</a:t>
            </a:r>
            <a:r>
              <a:rPr lang="es-ES" sz="2000" b="1" dirty="0">
                <a:solidFill>
                  <a:prstClr val="black">
                    <a:lumMod val="65000"/>
                    <a:lumOff val="35000"/>
                  </a:prstClr>
                </a:solidFill>
                <a:latin typeface="Corbel" panose="020B0503020204020204" pitchFamily="34" charset="0"/>
              </a:rPr>
              <a:t>URÍSTICO</a:t>
            </a:r>
          </a:p>
          <a:p>
            <a:pPr lvl="0" algn="r"/>
            <a:endParaRPr lang="es-ES" sz="2000" b="1" dirty="0">
              <a:solidFill>
                <a:prstClr val="black">
                  <a:lumMod val="65000"/>
                  <a:lumOff val="35000"/>
                </a:prstClr>
              </a:solidFill>
              <a:latin typeface="Corbel" panose="020B0503020204020204" pitchFamily="34" charset="0"/>
            </a:endParaRPr>
          </a:p>
        </p:txBody>
      </p:sp>
      <p:pic>
        <p:nvPicPr>
          <p:cNvPr id="10" name="Gráfico 9" descr="Dinero">
            <a:extLst>
              <a:ext uri="{FF2B5EF4-FFF2-40B4-BE49-F238E27FC236}">
                <a16:creationId xmlns="" xmlns:a16="http://schemas.microsoft.com/office/drawing/2014/main" id="{463BF2C8-2F3F-45C4-AD50-D71CE6A3646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83568" y="1052188"/>
            <a:ext cx="1368152" cy="1368152"/>
          </a:xfrm>
          <a:prstGeom prst="rect">
            <a:avLst/>
          </a:prstGeom>
        </p:spPr>
      </p:pic>
      <p:pic>
        <p:nvPicPr>
          <p:cNvPr id="5" name="Imagen 4">
            <a:extLst>
              <a:ext uri="{FF2B5EF4-FFF2-40B4-BE49-F238E27FC236}">
                <a16:creationId xmlns="" xmlns:a16="http://schemas.microsoft.com/office/drawing/2014/main" id="{592A13EE-0F31-49BA-986E-B2D1C87286E1}"/>
              </a:ext>
            </a:extLst>
          </p:cNvPr>
          <p:cNvPicPr>
            <a:picLocks noChangeAspect="1"/>
          </p:cNvPicPr>
          <p:nvPr/>
        </p:nvPicPr>
        <p:blipFill>
          <a:blip r:embed="rId4" cstate="print"/>
          <a:stretch>
            <a:fillRect/>
          </a:stretch>
        </p:blipFill>
        <p:spPr>
          <a:xfrm>
            <a:off x="2771800" y="2986434"/>
            <a:ext cx="5708964" cy="3106177"/>
          </a:xfrm>
          <a:prstGeom prst="rect">
            <a:avLst/>
          </a:prstGeom>
        </p:spPr>
      </p:pic>
    </p:spTree>
    <p:extLst>
      <p:ext uri="{BB962C8B-B14F-4D97-AF65-F5344CB8AC3E}">
        <p14:creationId xmlns:p14="http://schemas.microsoft.com/office/powerpoint/2010/main" val="111242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411760" y="1268760"/>
            <a:ext cx="6323265" cy="4879701"/>
          </a:xfrm>
        </p:spPr>
        <p:txBody>
          <a:bodyPr>
            <a:noAutofit/>
          </a:bodyPr>
          <a:lstStyle/>
          <a:p>
            <a:pPr marL="0" indent="0" algn="just">
              <a:buNone/>
            </a:pPr>
            <a:r>
              <a:rPr lang="es-ES" sz="2000" dirty="0"/>
              <a:t>De acuerdo a las estimaciones de escenarios futuros en la actividad turística, a continuación se presentan los hitos que </a:t>
            </a:r>
            <a:r>
              <a:rPr lang="es-ES" sz="2000" dirty="0">
                <a:solidFill>
                  <a:schemeClr val="tx1">
                    <a:lumMod val="85000"/>
                    <a:lumOff val="15000"/>
                  </a:schemeClr>
                </a:solidFill>
              </a:rPr>
              <a:t>consideramos</a:t>
            </a:r>
            <a:r>
              <a:rPr lang="es-ES" sz="2000" dirty="0"/>
              <a:t> más convergentes, según los informes de:</a:t>
            </a:r>
          </a:p>
          <a:p>
            <a:pPr algn="just">
              <a:buClr>
                <a:schemeClr val="accent2"/>
              </a:buClr>
              <a:buFontTx/>
              <a:buChar char="-"/>
            </a:pPr>
            <a:r>
              <a:rPr lang="es-ES" sz="2000" dirty="0"/>
              <a:t>la OMT</a:t>
            </a:r>
          </a:p>
          <a:p>
            <a:pPr algn="just">
              <a:buClr>
                <a:schemeClr val="accent2"/>
              </a:buClr>
              <a:buFontTx/>
              <a:buChar char="-"/>
            </a:pPr>
            <a:r>
              <a:rPr lang="es-ES" sz="2000" dirty="0"/>
              <a:t> Gobierno de España</a:t>
            </a:r>
          </a:p>
          <a:p>
            <a:pPr algn="just">
              <a:buClr>
                <a:schemeClr val="accent2"/>
              </a:buClr>
              <a:buFontTx/>
              <a:buChar char="-"/>
            </a:pPr>
            <a:r>
              <a:rPr lang="es-ES" sz="2000" dirty="0" err="1"/>
              <a:t>Exceltur</a:t>
            </a:r>
            <a:endParaRPr lang="es-ES" sz="2000" dirty="0"/>
          </a:p>
          <a:p>
            <a:pPr algn="just">
              <a:buClr>
                <a:schemeClr val="accent2"/>
              </a:buClr>
              <a:buFontTx/>
              <a:buChar char="-"/>
            </a:pPr>
            <a:r>
              <a:rPr lang="es-ES" sz="2000" dirty="0"/>
              <a:t>Consejería de Turismo de la Junta de Andalucía </a:t>
            </a:r>
          </a:p>
          <a:p>
            <a:pPr algn="just">
              <a:buClr>
                <a:schemeClr val="accent2"/>
              </a:buClr>
              <a:buFontTx/>
              <a:buChar char="-"/>
            </a:pPr>
            <a:r>
              <a:rPr lang="es-ES" sz="2000" dirty="0"/>
              <a:t>Universidad Politécnica de Valencia</a:t>
            </a:r>
          </a:p>
          <a:p>
            <a:pPr algn="just">
              <a:buClr>
                <a:schemeClr val="accent2"/>
              </a:buClr>
              <a:buFontTx/>
              <a:buChar char="-"/>
            </a:pPr>
            <a:r>
              <a:rPr lang="es-ES" sz="2000" dirty="0"/>
              <a:t>Universidad de Málaga </a:t>
            </a:r>
          </a:p>
          <a:p>
            <a:pPr algn="just">
              <a:buClr>
                <a:schemeClr val="accent2"/>
              </a:buClr>
              <a:buFontTx/>
              <a:buChar char="-"/>
            </a:pPr>
            <a:r>
              <a:rPr lang="es-ES" sz="2000" dirty="0"/>
              <a:t>Consultoras Internacionales </a:t>
            </a:r>
            <a:r>
              <a:rPr lang="es-ES" sz="2000" dirty="0" smtClean="0"/>
              <a:t> </a:t>
            </a:r>
            <a:endParaRPr lang="es-ES" sz="2000" dirty="0"/>
          </a:p>
          <a:p>
            <a:pPr algn="just">
              <a:buClr>
                <a:schemeClr val="accent2"/>
              </a:buClr>
              <a:buFontTx/>
              <a:buChar char="-"/>
            </a:pPr>
            <a:r>
              <a:rPr lang="es-ES" sz="2000" dirty="0"/>
              <a:t>L</a:t>
            </a:r>
            <a:r>
              <a:rPr lang="es-ES" sz="2000" dirty="0" smtClean="0"/>
              <a:t>a opinión </a:t>
            </a:r>
            <a:r>
              <a:rPr lang="es-ES" sz="2000" dirty="0"/>
              <a:t>de los empresarios de la Costa del Sol, a través de un cuestionario  cualitativo </a:t>
            </a:r>
            <a:r>
              <a:rPr lang="es-ES" sz="2000" dirty="0" smtClean="0"/>
              <a:t>online</a:t>
            </a:r>
            <a:endParaRPr lang="es-ES" sz="2000" b="1" dirty="0">
              <a:solidFill>
                <a:schemeClr val="accent2"/>
              </a:solidFill>
            </a:endParaRPr>
          </a:p>
        </p:txBody>
      </p:sp>
      <p:sp>
        <p:nvSpPr>
          <p:cNvPr id="9" name="Rectángulo 8">
            <a:extLst>
              <a:ext uri="{FF2B5EF4-FFF2-40B4-BE49-F238E27FC236}">
                <a16:creationId xmlns="" xmlns:a16="http://schemas.microsoft.com/office/drawing/2014/main" id="{BAA319FD-F279-409E-A749-7C3D2D49473D}"/>
              </a:ext>
            </a:extLst>
          </p:cNvPr>
          <p:cNvSpPr/>
          <p:nvPr/>
        </p:nvSpPr>
        <p:spPr>
          <a:xfrm>
            <a:off x="264959" y="2276872"/>
            <a:ext cx="1872208" cy="1384995"/>
          </a:xfrm>
          <a:prstGeom prst="rect">
            <a:avLst/>
          </a:prstGeom>
        </p:spPr>
        <p:txBody>
          <a:bodyPr wrap="square">
            <a:spAutoFit/>
          </a:bodyPr>
          <a:lstStyle/>
          <a:p>
            <a:pPr lvl="0" algn="r"/>
            <a:r>
              <a:rPr lang="es-ES" sz="2800" b="1" dirty="0">
                <a:solidFill>
                  <a:prstClr val="black">
                    <a:lumMod val="65000"/>
                    <a:lumOff val="35000"/>
                  </a:prstClr>
                </a:solidFill>
                <a:latin typeface="Corbel" panose="020B0503020204020204" pitchFamily="34" charset="0"/>
              </a:rPr>
              <a:t>Escenarios futuros</a:t>
            </a:r>
          </a:p>
          <a:p>
            <a:pPr lvl="0" algn="r"/>
            <a:endParaRPr lang="es-ES" sz="2800" b="1" dirty="0">
              <a:solidFill>
                <a:prstClr val="black">
                  <a:lumMod val="65000"/>
                  <a:lumOff val="35000"/>
                </a:prstClr>
              </a:solidFill>
              <a:latin typeface="Corbel" panose="020B0503020204020204" pitchFamily="34" charset="0"/>
            </a:endParaRPr>
          </a:p>
        </p:txBody>
      </p:sp>
    </p:spTree>
    <p:extLst>
      <p:ext uri="{BB962C8B-B14F-4D97-AF65-F5344CB8AC3E}">
        <p14:creationId xmlns:p14="http://schemas.microsoft.com/office/powerpoint/2010/main" val="111242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555776" y="1412776"/>
            <a:ext cx="6287526" cy="4824536"/>
          </a:xfrm>
        </p:spPr>
        <p:txBody>
          <a:bodyPr>
            <a:noAutofit/>
          </a:bodyPr>
          <a:lstStyle/>
          <a:p>
            <a:pPr marL="457200" indent="-457200">
              <a:lnSpc>
                <a:spcPct val="100000"/>
              </a:lnSpc>
              <a:spcBef>
                <a:spcPts val="1200"/>
              </a:spcBef>
              <a:buFont typeface="+mj-lt"/>
              <a:buAutoNum type="arabicPeriod"/>
            </a:pPr>
            <a:r>
              <a:rPr lang="es-ES" sz="2000" dirty="0"/>
              <a:t>En </a:t>
            </a:r>
            <a:r>
              <a:rPr lang="es-ES" sz="2000" b="1" dirty="0"/>
              <a:t>agosto</a:t>
            </a:r>
            <a:r>
              <a:rPr lang="es-ES" sz="2000" dirty="0"/>
              <a:t> estaría totalmente </a:t>
            </a:r>
            <a:r>
              <a:rPr lang="es-ES" sz="2000" b="1" dirty="0"/>
              <a:t>contenida la pandemia </a:t>
            </a:r>
            <a:r>
              <a:rPr lang="es-ES" sz="2000" dirty="0"/>
              <a:t>en nuestro país, según estimaciones oficiales (aunque en esta situación de incertidumbre ningún organismo oficial ofrece una fecha concreta)</a:t>
            </a:r>
          </a:p>
          <a:p>
            <a:pPr marL="457200" indent="-457200">
              <a:lnSpc>
                <a:spcPct val="100000"/>
              </a:lnSpc>
              <a:spcBef>
                <a:spcPts val="1200"/>
              </a:spcBef>
              <a:buFont typeface="+mj-lt"/>
              <a:buAutoNum type="arabicPeriod"/>
            </a:pPr>
            <a:r>
              <a:rPr lang="es-ES" sz="2000" dirty="0"/>
              <a:t>Hay casi unanimidad que la </a:t>
            </a:r>
            <a:r>
              <a:rPr lang="es-ES" sz="2000" b="1" dirty="0"/>
              <a:t>temporada alta está </a:t>
            </a:r>
            <a:r>
              <a:rPr lang="es-ES" sz="2000" b="1" dirty="0" smtClean="0"/>
              <a:t>perdida</a:t>
            </a:r>
            <a:endParaRPr lang="es-ES" sz="2000" b="1" dirty="0"/>
          </a:p>
          <a:p>
            <a:pPr marL="457200" indent="-457200">
              <a:lnSpc>
                <a:spcPct val="100000"/>
              </a:lnSpc>
              <a:spcBef>
                <a:spcPts val="1200"/>
              </a:spcBef>
              <a:buFont typeface="+mj-lt"/>
              <a:buAutoNum type="arabicPeriod"/>
            </a:pPr>
            <a:r>
              <a:rPr lang="es-ES" sz="2000" dirty="0"/>
              <a:t>Será en esa fecha cuando se podrá volver a una situación de reapertura definitiva de flujos aéreos y finalización de cualquier tipo de medidas de confinamiento.</a:t>
            </a:r>
          </a:p>
          <a:p>
            <a:pPr marL="457200" indent="-457200">
              <a:lnSpc>
                <a:spcPct val="100000"/>
              </a:lnSpc>
              <a:spcBef>
                <a:spcPts val="1200"/>
              </a:spcBef>
              <a:buFont typeface="+mj-lt"/>
              <a:buAutoNum type="arabicPeriod"/>
            </a:pPr>
            <a:r>
              <a:rPr lang="es-ES" sz="2000" dirty="0"/>
              <a:t>No obstante, también puede pasar que en </a:t>
            </a:r>
            <a:r>
              <a:rPr lang="es-ES" sz="2000" b="1" dirty="0"/>
              <a:t>otoño vuelva  un repunte</a:t>
            </a:r>
            <a:r>
              <a:rPr lang="es-ES" sz="2000" dirty="0"/>
              <a:t>, por lo que se volvería a la situación actual, aunque no es previsible que se decretaran medidas tan </a:t>
            </a:r>
            <a:r>
              <a:rPr lang="es-ES" sz="2000" dirty="0" smtClean="0"/>
              <a:t>rígidas</a:t>
            </a:r>
            <a:endParaRPr lang="es-ES" sz="2000" dirty="0"/>
          </a:p>
        </p:txBody>
      </p:sp>
      <p:sp>
        <p:nvSpPr>
          <p:cNvPr id="9" name="Rectángulo 8">
            <a:extLst>
              <a:ext uri="{FF2B5EF4-FFF2-40B4-BE49-F238E27FC236}">
                <a16:creationId xmlns="" xmlns:a16="http://schemas.microsoft.com/office/drawing/2014/main" id="{BAA319FD-F279-409E-A749-7C3D2D49473D}"/>
              </a:ext>
            </a:extLst>
          </p:cNvPr>
          <p:cNvSpPr/>
          <p:nvPr/>
        </p:nvSpPr>
        <p:spPr>
          <a:xfrm>
            <a:off x="264959" y="2276872"/>
            <a:ext cx="1872208" cy="1384995"/>
          </a:xfrm>
          <a:prstGeom prst="rect">
            <a:avLst/>
          </a:prstGeom>
        </p:spPr>
        <p:txBody>
          <a:bodyPr wrap="square">
            <a:spAutoFit/>
          </a:bodyPr>
          <a:lstStyle/>
          <a:p>
            <a:pPr lvl="0" algn="r"/>
            <a:r>
              <a:rPr lang="es-ES" sz="2800" b="1" dirty="0">
                <a:solidFill>
                  <a:prstClr val="black">
                    <a:lumMod val="65000"/>
                    <a:lumOff val="35000"/>
                  </a:prstClr>
                </a:solidFill>
                <a:latin typeface="Corbel" panose="020B0503020204020204" pitchFamily="34" charset="0"/>
              </a:rPr>
              <a:t>Escenarios futuros</a:t>
            </a:r>
          </a:p>
          <a:p>
            <a:pPr lvl="0" algn="r"/>
            <a:endParaRPr lang="es-ES" sz="2800" b="1" dirty="0">
              <a:solidFill>
                <a:prstClr val="black">
                  <a:lumMod val="65000"/>
                  <a:lumOff val="35000"/>
                </a:prstClr>
              </a:solidFill>
              <a:latin typeface="Corbel" panose="020B0503020204020204" pitchFamily="34" charset="0"/>
            </a:endParaRPr>
          </a:p>
        </p:txBody>
      </p:sp>
    </p:spTree>
    <p:extLst>
      <p:ext uri="{BB962C8B-B14F-4D97-AF65-F5344CB8AC3E}">
        <p14:creationId xmlns:p14="http://schemas.microsoft.com/office/powerpoint/2010/main" val="111242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555776" y="1412776"/>
            <a:ext cx="6287526" cy="4896544"/>
          </a:xfrm>
        </p:spPr>
        <p:txBody>
          <a:bodyPr>
            <a:noAutofit/>
          </a:bodyPr>
          <a:lstStyle/>
          <a:p>
            <a:pPr marL="457200" indent="-457200">
              <a:lnSpc>
                <a:spcPct val="100000"/>
              </a:lnSpc>
              <a:spcBef>
                <a:spcPts val="1200"/>
              </a:spcBef>
              <a:buFont typeface="+mj-lt"/>
              <a:buAutoNum type="arabicPeriod" startAt="5"/>
            </a:pPr>
            <a:r>
              <a:rPr lang="es-ES" sz="2000" dirty="0">
                <a:solidFill>
                  <a:schemeClr val="tx1">
                    <a:lumMod val="85000"/>
                    <a:lumOff val="15000"/>
                  </a:schemeClr>
                </a:solidFill>
              </a:rPr>
              <a:t>La </a:t>
            </a:r>
            <a:r>
              <a:rPr lang="es-ES" sz="2000" b="1" dirty="0">
                <a:solidFill>
                  <a:schemeClr val="tx1">
                    <a:lumMod val="85000"/>
                    <a:lumOff val="15000"/>
                  </a:schemeClr>
                </a:solidFill>
              </a:rPr>
              <a:t>demanda nacional </a:t>
            </a:r>
            <a:r>
              <a:rPr lang="es-ES" sz="2000" dirty="0">
                <a:solidFill>
                  <a:schemeClr val="tx1">
                    <a:lumMod val="85000"/>
                    <a:lumOff val="15000"/>
                  </a:schemeClr>
                </a:solidFill>
              </a:rPr>
              <a:t>será el primer mercado que volverá a plantearse planificar un </a:t>
            </a:r>
            <a:r>
              <a:rPr lang="es-ES" sz="2000" b="1" dirty="0">
                <a:solidFill>
                  <a:schemeClr val="tx1">
                    <a:lumMod val="85000"/>
                    <a:lumOff val="15000"/>
                  </a:schemeClr>
                </a:solidFill>
              </a:rPr>
              <a:t>viaje hacia la Costa del Sol</a:t>
            </a:r>
            <a:r>
              <a:rPr lang="es-ES" sz="2000" dirty="0">
                <a:solidFill>
                  <a:schemeClr val="tx1">
                    <a:lumMod val="85000"/>
                    <a:lumOff val="15000"/>
                  </a:schemeClr>
                </a:solidFill>
              </a:rPr>
              <a:t>, aunque ese planteamiento no se realizaría hasta adentrado el mes de agosto.</a:t>
            </a:r>
          </a:p>
          <a:p>
            <a:pPr marL="457200" indent="-457200">
              <a:lnSpc>
                <a:spcPct val="100000"/>
              </a:lnSpc>
              <a:spcBef>
                <a:spcPts val="1200"/>
              </a:spcBef>
              <a:buFont typeface="+mj-lt"/>
              <a:buAutoNum type="arabicPeriod" startAt="5"/>
            </a:pPr>
            <a:r>
              <a:rPr lang="es-ES" sz="2000" dirty="0">
                <a:solidFill>
                  <a:schemeClr val="tx1">
                    <a:lumMod val="85000"/>
                    <a:lumOff val="15000"/>
                  </a:schemeClr>
                </a:solidFill>
              </a:rPr>
              <a:t>Dentro de la demanda nacional hacia la Costa del Sol, se activará más rápidamente la residente en las regiones </a:t>
            </a:r>
            <a:r>
              <a:rPr lang="es-ES" sz="2000" b="1" dirty="0">
                <a:solidFill>
                  <a:schemeClr val="tx1">
                    <a:lumMod val="85000"/>
                    <a:lumOff val="15000"/>
                  </a:schemeClr>
                </a:solidFill>
              </a:rPr>
              <a:t>centro-sur de la península</a:t>
            </a:r>
            <a:r>
              <a:rPr lang="es-ES" sz="2000" dirty="0">
                <a:solidFill>
                  <a:schemeClr val="tx1">
                    <a:lumMod val="85000"/>
                    <a:lumOff val="15000"/>
                  </a:schemeClr>
                </a:solidFill>
              </a:rPr>
              <a:t>, ya que todavía existirá incertidumbre sobre la programación de vuelos para las regiones del norte de nuestro país.</a:t>
            </a:r>
          </a:p>
          <a:p>
            <a:pPr marL="457200" indent="-457200">
              <a:lnSpc>
                <a:spcPct val="100000"/>
              </a:lnSpc>
              <a:spcBef>
                <a:spcPts val="1200"/>
              </a:spcBef>
              <a:buFont typeface="+mj-lt"/>
              <a:buAutoNum type="arabicPeriod" startAt="5"/>
            </a:pPr>
            <a:r>
              <a:rPr lang="es-ES" sz="2000" dirty="0">
                <a:solidFill>
                  <a:schemeClr val="tx1">
                    <a:lumMod val="85000"/>
                    <a:lumOff val="15000"/>
                  </a:schemeClr>
                </a:solidFill>
              </a:rPr>
              <a:t>La </a:t>
            </a:r>
            <a:r>
              <a:rPr lang="es-ES" sz="2000" b="1" dirty="0">
                <a:solidFill>
                  <a:schemeClr val="tx1">
                    <a:lumMod val="85000"/>
                    <a:lumOff val="15000"/>
                  </a:schemeClr>
                </a:solidFill>
              </a:rPr>
              <a:t>demanda internacional </a:t>
            </a:r>
            <a:r>
              <a:rPr lang="es-ES" sz="2000" dirty="0">
                <a:solidFill>
                  <a:schemeClr val="tx1">
                    <a:lumMod val="85000"/>
                    <a:lumOff val="15000"/>
                  </a:schemeClr>
                </a:solidFill>
              </a:rPr>
              <a:t>se recuperará de forma más l</a:t>
            </a:r>
            <a:r>
              <a:rPr lang="es-ES" sz="2000" b="1" dirty="0">
                <a:solidFill>
                  <a:schemeClr val="tx1">
                    <a:lumMod val="85000"/>
                    <a:lumOff val="15000"/>
                  </a:schemeClr>
                </a:solidFill>
              </a:rPr>
              <a:t>enta</a:t>
            </a:r>
            <a:r>
              <a:rPr lang="es-ES" sz="2000" dirty="0">
                <a:solidFill>
                  <a:schemeClr val="tx1">
                    <a:lumMod val="85000"/>
                    <a:lumOff val="15000"/>
                  </a:schemeClr>
                </a:solidFill>
              </a:rPr>
              <a:t> y </a:t>
            </a:r>
            <a:r>
              <a:rPr lang="es-ES" sz="2000" b="1" dirty="0">
                <a:solidFill>
                  <a:schemeClr val="tx1">
                    <a:lumMod val="85000"/>
                    <a:lumOff val="15000"/>
                  </a:schemeClr>
                </a:solidFill>
              </a:rPr>
              <a:t>dependerá de varios factores</a:t>
            </a:r>
            <a:r>
              <a:rPr lang="es-ES" sz="2000" dirty="0">
                <a:solidFill>
                  <a:schemeClr val="tx1">
                    <a:lumMod val="85000"/>
                    <a:lumOff val="15000"/>
                  </a:schemeClr>
                </a:solidFill>
              </a:rPr>
              <a:t>: vuelta de las conexiones aéreas, recuperación económica internacional, imagen de España de seguridad sanitaria, políticas de restricción a los movimientos de personas, criterios de compra, etc.</a:t>
            </a:r>
          </a:p>
        </p:txBody>
      </p:sp>
      <p:sp>
        <p:nvSpPr>
          <p:cNvPr id="9" name="Rectángulo 8">
            <a:extLst>
              <a:ext uri="{FF2B5EF4-FFF2-40B4-BE49-F238E27FC236}">
                <a16:creationId xmlns="" xmlns:a16="http://schemas.microsoft.com/office/drawing/2014/main" id="{BAA319FD-F279-409E-A749-7C3D2D49473D}"/>
              </a:ext>
            </a:extLst>
          </p:cNvPr>
          <p:cNvSpPr/>
          <p:nvPr/>
        </p:nvSpPr>
        <p:spPr>
          <a:xfrm>
            <a:off x="264959" y="2276872"/>
            <a:ext cx="1872208" cy="1384995"/>
          </a:xfrm>
          <a:prstGeom prst="rect">
            <a:avLst/>
          </a:prstGeom>
        </p:spPr>
        <p:txBody>
          <a:bodyPr wrap="square">
            <a:spAutoFit/>
          </a:bodyPr>
          <a:lstStyle/>
          <a:p>
            <a:pPr lvl="0" algn="r"/>
            <a:r>
              <a:rPr lang="es-ES" sz="2800" b="1" dirty="0">
                <a:solidFill>
                  <a:prstClr val="black">
                    <a:lumMod val="65000"/>
                    <a:lumOff val="35000"/>
                  </a:prstClr>
                </a:solidFill>
                <a:latin typeface="Corbel" panose="020B0503020204020204" pitchFamily="34" charset="0"/>
              </a:rPr>
              <a:t>Escenarios futuros</a:t>
            </a:r>
          </a:p>
          <a:p>
            <a:pPr lvl="0" algn="r"/>
            <a:endParaRPr lang="es-ES" sz="2800" b="1" dirty="0">
              <a:solidFill>
                <a:prstClr val="black">
                  <a:lumMod val="65000"/>
                  <a:lumOff val="35000"/>
                </a:prstClr>
              </a:solidFill>
              <a:latin typeface="Corbel" panose="020B0503020204020204" pitchFamily="34" charset="0"/>
            </a:endParaRPr>
          </a:p>
        </p:txBody>
      </p:sp>
    </p:spTree>
    <p:extLst>
      <p:ext uri="{BB962C8B-B14F-4D97-AF65-F5344CB8AC3E}">
        <p14:creationId xmlns:p14="http://schemas.microsoft.com/office/powerpoint/2010/main" val="111242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411760" y="1340768"/>
            <a:ext cx="936104" cy="4824536"/>
          </a:xfrm>
        </p:spPr>
        <p:txBody>
          <a:bodyPr>
            <a:noAutofit/>
          </a:bodyPr>
          <a:lstStyle/>
          <a:p>
            <a:pPr marL="0" indent="0" algn="ctr">
              <a:buNone/>
            </a:pPr>
            <a:r>
              <a:rPr lang="es-ES" sz="4000" b="1" dirty="0">
                <a:solidFill>
                  <a:schemeClr val="accent2">
                    <a:lumMod val="75000"/>
                  </a:schemeClr>
                </a:solidFill>
                <a:latin typeface="Franklin Gothic Heavy" pitchFamily="34" charset="0"/>
              </a:rPr>
              <a:t>V</a:t>
            </a:r>
          </a:p>
          <a:p>
            <a:pPr marL="0" indent="0" algn="ctr">
              <a:buNone/>
            </a:pPr>
            <a:endParaRPr lang="es-ES" sz="4000" b="1" dirty="0">
              <a:solidFill>
                <a:schemeClr val="accent2">
                  <a:lumMod val="75000"/>
                </a:schemeClr>
              </a:solidFill>
              <a:latin typeface="Franklin Gothic Heavy" pitchFamily="34" charset="0"/>
            </a:endParaRPr>
          </a:p>
          <a:p>
            <a:pPr marL="0" indent="0" algn="ctr">
              <a:buNone/>
            </a:pPr>
            <a:r>
              <a:rPr lang="es-ES" sz="4000" b="1" dirty="0">
                <a:solidFill>
                  <a:schemeClr val="accent2">
                    <a:lumMod val="75000"/>
                  </a:schemeClr>
                </a:solidFill>
                <a:latin typeface="Franklin Gothic Heavy" pitchFamily="34" charset="0"/>
              </a:rPr>
              <a:t>W</a:t>
            </a:r>
          </a:p>
          <a:p>
            <a:pPr marL="0" indent="0" algn="ctr">
              <a:buNone/>
            </a:pPr>
            <a:endParaRPr lang="es-ES" sz="4000" b="1" dirty="0">
              <a:solidFill>
                <a:schemeClr val="accent2">
                  <a:lumMod val="75000"/>
                </a:schemeClr>
              </a:solidFill>
              <a:latin typeface="Franklin Gothic Heavy" pitchFamily="34" charset="0"/>
            </a:endParaRPr>
          </a:p>
          <a:p>
            <a:pPr marL="0" indent="0" algn="ctr">
              <a:buNone/>
            </a:pPr>
            <a:r>
              <a:rPr lang="es-ES" sz="4000" b="1" dirty="0">
                <a:solidFill>
                  <a:schemeClr val="accent2">
                    <a:lumMod val="75000"/>
                  </a:schemeClr>
                </a:solidFill>
                <a:latin typeface="Franklin Gothic Heavy" pitchFamily="34" charset="0"/>
              </a:rPr>
              <a:t>L</a:t>
            </a:r>
          </a:p>
          <a:p>
            <a:pPr marL="0" indent="0" algn="ctr">
              <a:buNone/>
            </a:pPr>
            <a:endParaRPr lang="es-ES" sz="4000" b="1" dirty="0">
              <a:solidFill>
                <a:schemeClr val="accent2">
                  <a:lumMod val="75000"/>
                </a:schemeClr>
              </a:solidFill>
              <a:latin typeface="Franklin Gothic Heavy" pitchFamily="34" charset="0"/>
            </a:endParaRPr>
          </a:p>
          <a:p>
            <a:pPr marL="0" indent="0" algn="ctr">
              <a:buNone/>
            </a:pPr>
            <a:r>
              <a:rPr lang="es-ES" sz="4000" b="1" dirty="0">
                <a:solidFill>
                  <a:schemeClr val="accent2">
                    <a:lumMod val="75000"/>
                  </a:schemeClr>
                </a:solidFill>
                <a:latin typeface="Franklin Gothic Heavy" pitchFamily="34" charset="0"/>
              </a:rPr>
              <a:t>U</a:t>
            </a:r>
          </a:p>
        </p:txBody>
      </p:sp>
      <p:sp>
        <p:nvSpPr>
          <p:cNvPr id="9" name="Rectángulo 8">
            <a:extLst>
              <a:ext uri="{FF2B5EF4-FFF2-40B4-BE49-F238E27FC236}">
                <a16:creationId xmlns="" xmlns:a16="http://schemas.microsoft.com/office/drawing/2014/main" id="{BAA319FD-F279-409E-A749-7C3D2D49473D}"/>
              </a:ext>
            </a:extLst>
          </p:cNvPr>
          <p:cNvSpPr/>
          <p:nvPr/>
        </p:nvSpPr>
        <p:spPr>
          <a:xfrm>
            <a:off x="179512" y="1369114"/>
            <a:ext cx="1872208" cy="4832092"/>
          </a:xfrm>
          <a:prstGeom prst="rect">
            <a:avLst/>
          </a:prstGeom>
        </p:spPr>
        <p:txBody>
          <a:bodyPr wrap="square">
            <a:spAutoFit/>
          </a:bodyPr>
          <a:lstStyle/>
          <a:p>
            <a:pPr lvl="0" algn="r"/>
            <a:r>
              <a:rPr lang="es-ES" sz="2800" b="1" dirty="0">
                <a:solidFill>
                  <a:prstClr val="black">
                    <a:lumMod val="65000"/>
                    <a:lumOff val="35000"/>
                  </a:prstClr>
                </a:solidFill>
                <a:latin typeface="Corbel" panose="020B0503020204020204" pitchFamily="34" charset="0"/>
              </a:rPr>
              <a:t>Escenarios futuros</a:t>
            </a:r>
          </a:p>
          <a:p>
            <a:pPr lvl="0" algn="r"/>
            <a:endParaRPr lang="es-ES" sz="2800" b="1" dirty="0">
              <a:solidFill>
                <a:prstClr val="black">
                  <a:lumMod val="65000"/>
                  <a:lumOff val="35000"/>
                </a:prstClr>
              </a:solidFill>
              <a:latin typeface="Corbel" panose="020B0503020204020204" pitchFamily="34" charset="0"/>
            </a:endParaRPr>
          </a:p>
          <a:p>
            <a:pPr lvl="0" algn="ctr"/>
            <a:r>
              <a:rPr lang="es-ES" sz="2800" b="1" dirty="0">
                <a:solidFill>
                  <a:prstClr val="black">
                    <a:lumMod val="65000"/>
                    <a:lumOff val="35000"/>
                  </a:prstClr>
                </a:solidFill>
                <a:latin typeface="Corbel" panose="020B0503020204020204" pitchFamily="34" charset="0"/>
              </a:rPr>
              <a:t>en   V</a:t>
            </a:r>
          </a:p>
          <a:p>
            <a:pPr lvl="0" algn="ctr"/>
            <a:endParaRPr lang="es-ES" sz="2800" b="1" dirty="0">
              <a:solidFill>
                <a:prstClr val="black">
                  <a:lumMod val="65000"/>
                  <a:lumOff val="35000"/>
                </a:prstClr>
              </a:solidFill>
              <a:latin typeface="Corbel" panose="020B0503020204020204" pitchFamily="34" charset="0"/>
            </a:endParaRPr>
          </a:p>
          <a:p>
            <a:pPr lvl="0" algn="ctr"/>
            <a:r>
              <a:rPr lang="es-ES" sz="2800" b="1" dirty="0">
                <a:solidFill>
                  <a:prstClr val="black">
                    <a:lumMod val="65000"/>
                    <a:lumOff val="35000"/>
                  </a:prstClr>
                </a:solidFill>
                <a:latin typeface="Corbel" panose="020B0503020204020204" pitchFamily="34" charset="0"/>
              </a:rPr>
              <a:t>en   W</a:t>
            </a:r>
          </a:p>
          <a:p>
            <a:pPr lvl="0" algn="ctr"/>
            <a:endParaRPr lang="es-ES" sz="2800" b="1" dirty="0">
              <a:solidFill>
                <a:prstClr val="black">
                  <a:lumMod val="65000"/>
                  <a:lumOff val="35000"/>
                </a:prstClr>
              </a:solidFill>
              <a:latin typeface="Corbel" panose="020B0503020204020204" pitchFamily="34" charset="0"/>
            </a:endParaRPr>
          </a:p>
          <a:p>
            <a:pPr lvl="0" algn="ctr"/>
            <a:r>
              <a:rPr lang="es-ES" sz="2800" b="1" dirty="0">
                <a:solidFill>
                  <a:prstClr val="black">
                    <a:lumMod val="65000"/>
                    <a:lumOff val="35000"/>
                  </a:prstClr>
                </a:solidFill>
                <a:latin typeface="Corbel" panose="020B0503020204020204" pitchFamily="34" charset="0"/>
              </a:rPr>
              <a:t>en   L</a:t>
            </a:r>
          </a:p>
          <a:p>
            <a:pPr lvl="0" algn="ctr"/>
            <a:endParaRPr lang="es-ES" sz="2800" b="1" dirty="0">
              <a:solidFill>
                <a:prstClr val="black">
                  <a:lumMod val="65000"/>
                  <a:lumOff val="35000"/>
                </a:prstClr>
              </a:solidFill>
              <a:latin typeface="Corbel" panose="020B0503020204020204" pitchFamily="34" charset="0"/>
            </a:endParaRPr>
          </a:p>
          <a:p>
            <a:pPr lvl="0" algn="ctr"/>
            <a:r>
              <a:rPr lang="es-ES" sz="2800" b="1" dirty="0">
                <a:solidFill>
                  <a:prstClr val="black">
                    <a:lumMod val="65000"/>
                    <a:lumOff val="35000"/>
                  </a:prstClr>
                </a:solidFill>
                <a:latin typeface="Corbel" panose="020B0503020204020204" pitchFamily="34" charset="0"/>
              </a:rPr>
              <a:t>en   U</a:t>
            </a:r>
          </a:p>
          <a:p>
            <a:pPr lvl="0" algn="r"/>
            <a:endParaRPr lang="es-ES" sz="2800" b="1" dirty="0">
              <a:solidFill>
                <a:prstClr val="black">
                  <a:lumMod val="65000"/>
                  <a:lumOff val="35000"/>
                </a:prstClr>
              </a:solidFill>
              <a:latin typeface="Corbel" panose="020B0503020204020204" pitchFamily="34" charset="0"/>
            </a:endParaRPr>
          </a:p>
        </p:txBody>
      </p:sp>
      <p:sp>
        <p:nvSpPr>
          <p:cNvPr id="4" name="2 Marcador de contenido"/>
          <p:cNvSpPr txBox="1">
            <a:spLocks/>
          </p:cNvSpPr>
          <p:nvPr/>
        </p:nvSpPr>
        <p:spPr>
          <a:xfrm>
            <a:off x="3220436" y="1389755"/>
            <a:ext cx="5456020" cy="4991573"/>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ts val="1200"/>
              </a:spcBef>
              <a:spcAft>
                <a:spcPts val="0"/>
              </a:spcAft>
              <a:buClrTx/>
              <a:buSzTx/>
              <a:tabLst/>
              <a:defRPr/>
            </a:pPr>
            <a:r>
              <a:rPr lang="es-ES" sz="1600" dirty="0">
                <a:latin typeface="Corbel" panose="020B0503020204020204" pitchFamily="34" charset="0"/>
              </a:rPr>
              <a:t>Sería el mejor de los escenarios posibles, en el cual la economía,  y el turismo, se </a:t>
            </a:r>
            <a:r>
              <a:rPr lang="es-ES" sz="1600" dirty="0" smtClean="0">
                <a:latin typeface="Corbel" panose="020B0503020204020204" pitchFamily="34" charset="0"/>
              </a:rPr>
              <a:t>recuperarían </a:t>
            </a:r>
            <a:r>
              <a:rPr lang="es-ES" sz="1600" dirty="0">
                <a:latin typeface="Corbel" panose="020B0503020204020204" pitchFamily="34" charset="0"/>
              </a:rPr>
              <a:t>nada más se controlara la Pandemia (agosto), aunque no parece </a:t>
            </a:r>
            <a:r>
              <a:rPr lang="es-ES" sz="1600" dirty="0" smtClean="0">
                <a:latin typeface="Corbel" panose="020B0503020204020204" pitchFamily="34" charset="0"/>
              </a:rPr>
              <a:t>probable</a:t>
            </a:r>
            <a:endParaRPr lang="es-ES" sz="1600" dirty="0">
              <a:latin typeface="Corbel" panose="020B0503020204020204" pitchFamily="34" charset="0"/>
            </a:endParaRPr>
          </a:p>
          <a:p>
            <a:pPr marR="0" lvl="0" algn="l" defTabSz="914400" rtl="0" eaLnBrk="1" fontAlgn="auto" latinLnBrk="0" hangingPunct="1">
              <a:lnSpc>
                <a:spcPct val="100000"/>
              </a:lnSpc>
              <a:spcBef>
                <a:spcPts val="1200"/>
              </a:spcBef>
              <a:spcAft>
                <a:spcPts val="0"/>
              </a:spcAft>
              <a:buClrTx/>
              <a:buSzTx/>
              <a:tabLst/>
              <a:defRPr/>
            </a:pPr>
            <a:endParaRPr kumimoji="0" lang="es-ES"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a:p>
            <a:pPr marR="0" lvl="0" algn="l" defTabSz="914400" rtl="0" eaLnBrk="1" fontAlgn="auto" latinLnBrk="0" hangingPunct="1">
              <a:lnSpc>
                <a:spcPct val="100000"/>
              </a:lnSpc>
              <a:spcBef>
                <a:spcPts val="1200"/>
              </a:spcBef>
              <a:spcAft>
                <a:spcPts val="0"/>
              </a:spcAft>
              <a:buClrTx/>
              <a:buSzTx/>
              <a:tabLst/>
              <a:defRPr/>
            </a:pPr>
            <a:r>
              <a:rPr lang="es-ES" sz="1600" dirty="0">
                <a:latin typeface="Corbel" panose="020B0503020204020204" pitchFamily="34" charset="0"/>
              </a:rPr>
              <a:t>Sería el escenario en el cual se recuperaría la actividad turística en agosto, pero volvería a caer totalmente en otoño con un rebrote del virus y se volvería a reactivar en 2021</a:t>
            </a:r>
          </a:p>
          <a:p>
            <a:pPr marR="0" lvl="0" algn="l" defTabSz="914400" rtl="0" eaLnBrk="1" fontAlgn="auto" latinLnBrk="0" hangingPunct="1">
              <a:lnSpc>
                <a:spcPct val="100000"/>
              </a:lnSpc>
              <a:spcBef>
                <a:spcPts val="1200"/>
              </a:spcBef>
              <a:spcAft>
                <a:spcPts val="0"/>
              </a:spcAft>
              <a:buClrTx/>
              <a:buSzTx/>
              <a:tabLst/>
              <a:defRPr/>
            </a:pPr>
            <a:endParaRPr kumimoji="0" lang="es-ES"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a:p>
            <a:pPr marR="0" lvl="0" algn="l" defTabSz="914400" rtl="0" eaLnBrk="1" fontAlgn="auto" latinLnBrk="0" hangingPunct="1">
              <a:lnSpc>
                <a:spcPct val="100000"/>
              </a:lnSpc>
              <a:spcBef>
                <a:spcPts val="1200"/>
              </a:spcBef>
              <a:spcAft>
                <a:spcPts val="0"/>
              </a:spcAft>
              <a:buClrTx/>
              <a:buSzTx/>
              <a:tabLst/>
              <a:defRPr/>
            </a:pPr>
            <a:r>
              <a:rPr lang="es-ES" sz="1600" dirty="0">
                <a:latin typeface="Corbel" panose="020B0503020204020204" pitchFamily="34" charset="0"/>
              </a:rPr>
              <a:t>Sería el escenario menos favorable, en el cual la economía internacional llegaría a una crisis estructural que conllevaría la pérdida de flujos turísticos también en 2021</a:t>
            </a:r>
          </a:p>
          <a:p>
            <a:pPr marR="0" lvl="0" algn="l" defTabSz="914400" rtl="0" eaLnBrk="1" fontAlgn="auto" latinLnBrk="0" hangingPunct="1">
              <a:lnSpc>
                <a:spcPct val="100000"/>
              </a:lnSpc>
              <a:spcBef>
                <a:spcPts val="1200"/>
              </a:spcBef>
              <a:spcAft>
                <a:spcPts val="0"/>
              </a:spcAft>
              <a:buClrTx/>
              <a:buSzTx/>
              <a:tabLst/>
              <a:defRPr/>
            </a:pPr>
            <a:endParaRPr kumimoji="0" lang="es-ES"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a:p>
            <a:pPr marR="0" lvl="0" algn="l" defTabSz="914400" rtl="0" eaLnBrk="1" fontAlgn="auto" latinLnBrk="0" hangingPunct="1">
              <a:lnSpc>
                <a:spcPct val="100000"/>
              </a:lnSpc>
              <a:spcBef>
                <a:spcPts val="1200"/>
              </a:spcBef>
              <a:spcAft>
                <a:spcPts val="0"/>
              </a:spcAft>
              <a:buClrTx/>
              <a:buSzTx/>
              <a:tabLst/>
              <a:defRPr/>
            </a:pPr>
            <a:r>
              <a:rPr lang="es-ES" sz="1600" b="1" dirty="0">
                <a:solidFill>
                  <a:schemeClr val="accent2">
                    <a:lumMod val="50000"/>
                  </a:schemeClr>
                </a:solidFill>
                <a:latin typeface="Corbel" panose="020B0503020204020204" pitchFamily="34" charset="0"/>
              </a:rPr>
              <a:t>Sería el escenario más aceptado por </a:t>
            </a:r>
            <a:r>
              <a:rPr lang="es-ES" sz="1600" b="1" dirty="0" smtClean="0">
                <a:solidFill>
                  <a:schemeClr val="accent2">
                    <a:lumMod val="50000"/>
                  </a:schemeClr>
                </a:solidFill>
                <a:latin typeface="Corbel" panose="020B0503020204020204" pitchFamily="34" charset="0"/>
              </a:rPr>
              <a:t>organismos </a:t>
            </a:r>
            <a:r>
              <a:rPr lang="es-ES" sz="1600" b="1" dirty="0">
                <a:solidFill>
                  <a:schemeClr val="accent2">
                    <a:lumMod val="50000"/>
                  </a:schemeClr>
                </a:solidFill>
                <a:latin typeface="Corbel" panose="020B0503020204020204" pitchFamily="34" charset="0"/>
              </a:rPr>
              <a:t>y </a:t>
            </a:r>
            <a:r>
              <a:rPr lang="es-ES" sz="1600" b="1" dirty="0" smtClean="0">
                <a:solidFill>
                  <a:schemeClr val="accent2">
                    <a:lumMod val="50000"/>
                  </a:schemeClr>
                </a:solidFill>
                <a:latin typeface="Corbel" panose="020B0503020204020204" pitchFamily="34" charset="0"/>
              </a:rPr>
              <a:t>analistas</a:t>
            </a:r>
            <a:r>
              <a:rPr lang="es-ES" sz="1600" b="1" dirty="0">
                <a:solidFill>
                  <a:schemeClr val="accent2">
                    <a:lumMod val="50000"/>
                  </a:schemeClr>
                </a:solidFill>
                <a:latin typeface="Corbel" panose="020B0503020204020204" pitchFamily="34" charset="0"/>
              </a:rPr>
              <a:t>, en el que la </a:t>
            </a:r>
            <a:r>
              <a:rPr lang="es-ES" sz="1600" b="1" dirty="0" smtClean="0">
                <a:solidFill>
                  <a:schemeClr val="accent2">
                    <a:lumMod val="50000"/>
                  </a:schemeClr>
                </a:solidFill>
                <a:latin typeface="Corbel" panose="020B0503020204020204" pitchFamily="34" charset="0"/>
              </a:rPr>
              <a:t>economía y </a:t>
            </a:r>
            <a:r>
              <a:rPr lang="es-ES" sz="1600" b="1" dirty="0">
                <a:solidFill>
                  <a:schemeClr val="accent2">
                    <a:lumMod val="50000"/>
                  </a:schemeClr>
                </a:solidFill>
                <a:latin typeface="Corbel" panose="020B0503020204020204" pitchFamily="34" charset="0"/>
              </a:rPr>
              <a:t>el turismo se </a:t>
            </a:r>
            <a:r>
              <a:rPr lang="es-ES" sz="1600" b="1" dirty="0" smtClean="0">
                <a:solidFill>
                  <a:schemeClr val="accent2">
                    <a:lumMod val="50000"/>
                  </a:schemeClr>
                </a:solidFill>
                <a:latin typeface="Corbel" panose="020B0503020204020204" pitchFamily="34" charset="0"/>
              </a:rPr>
              <a:t>recuperarían </a:t>
            </a:r>
            <a:r>
              <a:rPr lang="es-ES" sz="1600" b="1" dirty="0">
                <a:solidFill>
                  <a:schemeClr val="accent2">
                    <a:lumMod val="50000"/>
                  </a:schemeClr>
                </a:solidFill>
                <a:latin typeface="Corbel" panose="020B0503020204020204" pitchFamily="34" charset="0"/>
              </a:rPr>
              <a:t>lentamente después del verano de 2020 y de forma estable en el primer trimestre de 2021</a:t>
            </a:r>
            <a:endParaRPr kumimoji="0" lang="es-ES" sz="1600" b="1" i="0" u="none" strike="noStrike" kern="1200" cap="none" spc="0" normalizeH="0" baseline="0" noProof="0" dirty="0">
              <a:ln>
                <a:noFill/>
              </a:ln>
              <a:solidFill>
                <a:schemeClr val="accent2">
                  <a:lumMod val="50000"/>
                </a:schemeClr>
              </a:solidFill>
              <a:effectLst/>
              <a:uLnTx/>
              <a:uFillTx/>
              <a:latin typeface="Corbel" panose="020B0503020204020204" pitchFamily="34" charset="0"/>
            </a:endParaRPr>
          </a:p>
        </p:txBody>
      </p:sp>
    </p:spTree>
    <p:extLst>
      <p:ext uri="{BB962C8B-B14F-4D97-AF65-F5344CB8AC3E}">
        <p14:creationId xmlns:p14="http://schemas.microsoft.com/office/powerpoint/2010/main" val="1112422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BAA319FD-F279-409E-A749-7C3D2D49473D}"/>
              </a:ext>
            </a:extLst>
          </p:cNvPr>
          <p:cNvSpPr/>
          <p:nvPr/>
        </p:nvSpPr>
        <p:spPr>
          <a:xfrm>
            <a:off x="154802" y="2632263"/>
            <a:ext cx="2074793" cy="2092881"/>
          </a:xfrm>
          <a:prstGeom prst="rect">
            <a:avLst/>
          </a:prstGeom>
        </p:spPr>
        <p:txBody>
          <a:bodyPr wrap="square">
            <a:spAutoFit/>
          </a:bodyPr>
          <a:lstStyle/>
          <a:p>
            <a:pPr lvl="0" algn="r"/>
            <a:r>
              <a:rPr lang="es-ES" sz="2600" b="1" dirty="0">
                <a:solidFill>
                  <a:prstClr val="black">
                    <a:lumMod val="65000"/>
                    <a:lumOff val="35000"/>
                  </a:prstClr>
                </a:solidFill>
                <a:latin typeface="Corbel" panose="020B0503020204020204" pitchFamily="34" charset="0"/>
              </a:rPr>
              <a:t>Gráfico del escenario previsible de recuperación</a:t>
            </a:r>
          </a:p>
          <a:p>
            <a:pPr lvl="0" algn="r"/>
            <a:endParaRPr lang="es-ES" sz="2600" b="1" dirty="0">
              <a:solidFill>
                <a:prstClr val="black">
                  <a:lumMod val="65000"/>
                  <a:lumOff val="35000"/>
                </a:prstClr>
              </a:solidFill>
              <a:latin typeface="Corbel" panose="020B0503020204020204"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488442" y="1373880"/>
            <a:ext cx="6332030" cy="4791424"/>
          </a:xfrm>
          <a:prstGeom prst="rect">
            <a:avLst/>
          </a:prstGeom>
          <a:noFill/>
          <a:ln w="9525">
            <a:noFill/>
            <a:miter lim="800000"/>
            <a:headEnd/>
            <a:tailEnd/>
          </a:ln>
          <a:effectLst/>
        </p:spPr>
      </p:pic>
    </p:spTree>
    <p:extLst>
      <p:ext uri="{BB962C8B-B14F-4D97-AF65-F5344CB8AC3E}">
        <p14:creationId xmlns:p14="http://schemas.microsoft.com/office/powerpoint/2010/main" val="138267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2 Marcador de contenido"/>
          <p:cNvSpPr>
            <a:spLocks noGrp="1"/>
          </p:cNvSpPr>
          <p:nvPr>
            <p:ph idx="1"/>
          </p:nvPr>
        </p:nvSpPr>
        <p:spPr>
          <a:xfrm>
            <a:off x="1259632" y="1124744"/>
            <a:ext cx="7560840" cy="5184576"/>
          </a:xfrm>
        </p:spPr>
        <p:txBody>
          <a:bodyPr vert="horz" lIns="91440" tIns="45720" rIns="91440" bIns="45720" rtlCol="0" anchor="ctr">
            <a:noAutofit/>
          </a:bodyPr>
          <a:lstStyle/>
          <a:p>
            <a:pPr marL="534988" indent="-534988" algn="l">
              <a:lnSpc>
                <a:spcPct val="100000"/>
              </a:lnSpc>
              <a:spcBef>
                <a:spcPts val="1800"/>
              </a:spcBef>
              <a:spcAft>
                <a:spcPts val="600"/>
              </a:spcAft>
              <a:buClr>
                <a:schemeClr val="accent2">
                  <a:lumMod val="50000"/>
                </a:schemeClr>
              </a:buClr>
              <a:buNone/>
            </a:pPr>
            <a:r>
              <a:rPr lang="es-ES" sz="1800" b="1" dirty="0">
                <a:latin typeface="Calibri" pitchFamily="34" charset="0"/>
              </a:rPr>
              <a:t>	</a:t>
            </a:r>
          </a:p>
          <a:p>
            <a:pPr marL="534988" indent="-534988" algn="l">
              <a:lnSpc>
                <a:spcPct val="100000"/>
              </a:lnSpc>
              <a:spcBef>
                <a:spcPts val="1800"/>
              </a:spcBef>
              <a:spcAft>
                <a:spcPts val="600"/>
              </a:spcAft>
              <a:buClr>
                <a:schemeClr val="accent2">
                  <a:lumMod val="50000"/>
                </a:schemeClr>
              </a:buClr>
              <a:buNone/>
            </a:pPr>
            <a:r>
              <a:rPr lang="es-ES" sz="1800" b="1" dirty="0">
                <a:latin typeface="Calibri" pitchFamily="34" charset="0"/>
              </a:rPr>
              <a:t>	</a:t>
            </a:r>
          </a:p>
          <a:p>
            <a:pPr marL="534988" indent="-534988" algn="l">
              <a:lnSpc>
                <a:spcPct val="100000"/>
              </a:lnSpc>
              <a:spcBef>
                <a:spcPts val="1800"/>
              </a:spcBef>
              <a:spcAft>
                <a:spcPts val="600"/>
              </a:spcAft>
              <a:buClr>
                <a:schemeClr val="accent2">
                  <a:lumMod val="50000"/>
                </a:schemeClr>
              </a:buClr>
              <a:buNone/>
            </a:pPr>
            <a:endParaRPr lang="es-ES" sz="1800" b="1" dirty="0">
              <a:latin typeface="Calibri" pitchFamily="34" charset="0"/>
            </a:endParaRPr>
          </a:p>
          <a:p>
            <a:pPr marL="534988" indent="-534988" algn="l">
              <a:lnSpc>
                <a:spcPct val="100000"/>
              </a:lnSpc>
              <a:spcBef>
                <a:spcPts val="1800"/>
              </a:spcBef>
              <a:spcAft>
                <a:spcPts val="600"/>
              </a:spcAft>
              <a:buClr>
                <a:schemeClr val="accent2">
                  <a:lumMod val="50000"/>
                </a:schemeClr>
              </a:buClr>
              <a:buNone/>
            </a:pPr>
            <a:endParaRPr lang="es-ES" sz="1800" b="1" dirty="0">
              <a:latin typeface="Calibri" pitchFamily="34" charset="0"/>
            </a:endParaRPr>
          </a:p>
          <a:p>
            <a:pPr marL="534988" indent="-534988" algn="l">
              <a:lnSpc>
                <a:spcPct val="100000"/>
              </a:lnSpc>
              <a:spcBef>
                <a:spcPts val="1800"/>
              </a:spcBef>
              <a:spcAft>
                <a:spcPts val="600"/>
              </a:spcAft>
              <a:buClr>
                <a:schemeClr val="accent2">
                  <a:lumMod val="50000"/>
                </a:schemeClr>
              </a:buClr>
              <a:buNone/>
            </a:pPr>
            <a:endParaRPr lang="es-ES" sz="1800" b="1" dirty="0">
              <a:latin typeface="Calibri" pitchFamily="34" charset="0"/>
            </a:endParaRPr>
          </a:p>
          <a:p>
            <a:pPr marL="534988" indent="-534988" algn="r">
              <a:lnSpc>
                <a:spcPct val="100000"/>
              </a:lnSpc>
              <a:spcBef>
                <a:spcPts val="1800"/>
              </a:spcBef>
              <a:spcAft>
                <a:spcPts val="600"/>
              </a:spcAft>
              <a:buClr>
                <a:schemeClr val="accent2">
                  <a:lumMod val="50000"/>
                </a:schemeClr>
              </a:buClr>
              <a:buNone/>
            </a:pPr>
            <a:r>
              <a:rPr lang="es-ES" sz="1800" dirty="0">
                <a:latin typeface="Calibri" pitchFamily="34" charset="0"/>
              </a:rPr>
              <a:t>Documento de debate</a:t>
            </a:r>
          </a:p>
          <a:p>
            <a:pPr marL="1433513" indent="0" algn="r">
              <a:lnSpc>
                <a:spcPct val="100000"/>
              </a:lnSpc>
              <a:spcBef>
                <a:spcPts val="1800"/>
              </a:spcBef>
              <a:spcAft>
                <a:spcPts val="600"/>
              </a:spcAft>
              <a:buClr>
                <a:schemeClr val="accent2">
                  <a:lumMod val="50000"/>
                </a:schemeClr>
              </a:buClr>
              <a:buNone/>
            </a:pPr>
            <a:r>
              <a:rPr lang="es-ES" sz="1800" dirty="0">
                <a:latin typeface="Calibri" pitchFamily="34" charset="0"/>
              </a:rPr>
              <a:t>Borrador de la situación de la actividad turística provocada por el Covid-19 y propuestas para la reactivación eficiente y rápida del sector turístico de la </a:t>
            </a:r>
            <a:r>
              <a:rPr lang="es-ES" sz="1800" dirty="0" smtClean="0">
                <a:latin typeface="Calibri" pitchFamily="34" charset="0"/>
              </a:rPr>
              <a:t>provincia </a:t>
            </a:r>
            <a:r>
              <a:rPr lang="es-ES" sz="1800" dirty="0">
                <a:latin typeface="Calibri" pitchFamily="34" charset="0"/>
              </a:rPr>
              <a:t>de Málaga</a:t>
            </a:r>
          </a:p>
        </p:txBody>
      </p:sp>
    </p:spTree>
    <p:extLst>
      <p:ext uri="{BB962C8B-B14F-4D97-AF65-F5344CB8AC3E}">
        <p14:creationId xmlns:p14="http://schemas.microsoft.com/office/powerpoint/2010/main" val="235155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idx="4294967295"/>
          </p:nvPr>
        </p:nvSpPr>
        <p:spPr>
          <a:xfrm>
            <a:off x="2051720" y="3140968"/>
            <a:ext cx="3096344" cy="2496277"/>
          </a:xfrm>
        </p:spPr>
        <p:txBody>
          <a:bodyPr anchor="b">
            <a:noAutofit/>
          </a:bodyPr>
          <a:lstStyle/>
          <a:p>
            <a:pPr algn="l"/>
            <a:r>
              <a:rPr lang="es-ES" sz="2400" b="1" dirty="0">
                <a:solidFill>
                  <a:schemeClr val="bg1"/>
                </a:solidFill>
                <a:latin typeface="Corbel" pitchFamily="34" charset="0"/>
              </a:rPr>
              <a:t>1. Principales Conclusiones</a:t>
            </a:r>
            <a:br>
              <a:rPr lang="es-ES" sz="2400" b="1" dirty="0">
                <a:solidFill>
                  <a:schemeClr val="bg1"/>
                </a:solidFill>
                <a:latin typeface="Corbel" pitchFamily="34" charset="0"/>
              </a:rPr>
            </a:br>
            <a:endParaRPr lang="es-ES" sz="2400" b="1" dirty="0">
              <a:solidFill>
                <a:schemeClr val="bg1"/>
              </a:solidFill>
              <a:latin typeface="Corbel" pitchFamily="34" charset="0"/>
            </a:endParaRPr>
          </a:p>
        </p:txBody>
      </p:sp>
      <p:sp>
        <p:nvSpPr>
          <p:cNvPr id="5" name="4 Rectángulo"/>
          <p:cNvSpPr/>
          <p:nvPr/>
        </p:nvSpPr>
        <p:spPr>
          <a:xfrm>
            <a:off x="5327576" y="0"/>
            <a:ext cx="3816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r>
              <a:rPr lang="es-ES" sz="4000" dirty="0">
                <a:solidFill>
                  <a:schemeClr val="bg1"/>
                </a:solidFill>
                <a:latin typeface="Corbel" pitchFamily="34" charset="0"/>
              </a:rPr>
              <a:t>¿Un ejemplo a tener en cuenta</a:t>
            </a:r>
            <a:r>
              <a:rPr lang="es-ES" sz="4000" dirty="0" smtClean="0">
                <a:solidFill>
                  <a:schemeClr val="bg1"/>
                </a:solidFill>
                <a:latin typeface="Corbel" pitchFamily="34" charset="0"/>
              </a:rPr>
              <a:t>?  </a:t>
            </a:r>
            <a:r>
              <a:rPr lang="es-ES" sz="4000" dirty="0">
                <a:solidFill>
                  <a:schemeClr val="bg1"/>
                </a:solidFill>
                <a:latin typeface="Corbel" pitchFamily="34" charset="0"/>
              </a:rPr>
              <a:t>La salida de la crisis turística en China</a:t>
            </a:r>
          </a:p>
        </p:txBody>
      </p:sp>
      <p:sp>
        <p:nvSpPr>
          <p:cNvPr id="2" name="CuadroTexto 1">
            <a:extLst>
              <a:ext uri="{FF2B5EF4-FFF2-40B4-BE49-F238E27FC236}">
                <a16:creationId xmlns="" xmlns:a16="http://schemas.microsoft.com/office/drawing/2014/main" id="{FB3B3286-B498-461A-A8A5-8BB127009039}"/>
              </a:ext>
            </a:extLst>
          </p:cNvPr>
          <p:cNvSpPr txBox="1"/>
          <p:nvPr/>
        </p:nvSpPr>
        <p:spPr>
          <a:xfrm>
            <a:off x="5364088" y="1149712"/>
            <a:ext cx="1368152" cy="1631216"/>
          </a:xfrm>
          <a:prstGeom prst="rect">
            <a:avLst/>
          </a:prstGeom>
          <a:noFill/>
        </p:spPr>
        <p:txBody>
          <a:bodyPr wrap="square" rtlCol="0">
            <a:spAutoFit/>
          </a:bodyPr>
          <a:lstStyle/>
          <a:p>
            <a:r>
              <a:rPr lang="es-ES" sz="10000" dirty="0">
                <a:solidFill>
                  <a:schemeClr val="bg1"/>
                </a:solidFill>
              </a:rPr>
              <a:t>2.</a:t>
            </a:r>
          </a:p>
        </p:txBody>
      </p:sp>
    </p:spTree>
    <p:extLst>
      <p:ext uri="{BB962C8B-B14F-4D97-AF65-F5344CB8AC3E}">
        <p14:creationId xmlns:p14="http://schemas.microsoft.com/office/powerpoint/2010/main" val="243731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5085184"/>
            <a:ext cx="2262832" cy="1230918"/>
          </a:xfrm>
        </p:spPr>
        <p:txBody>
          <a:bodyPr anchor="ctr"/>
          <a:lstStyle/>
          <a:p>
            <a:r>
              <a:rPr lang="es-ES" sz="1400" b="1" dirty="0">
                <a:solidFill>
                  <a:schemeClr val="tx1">
                    <a:lumMod val="75000"/>
                    <a:lumOff val="25000"/>
                  </a:schemeClr>
                </a:solidFill>
              </a:rPr>
              <a:t>A continuación se presentan las principales conclusiones del informe realizado por </a:t>
            </a:r>
            <a:r>
              <a:rPr lang="es-ES" sz="1400" b="1" dirty="0" err="1">
                <a:solidFill>
                  <a:schemeClr val="tx1">
                    <a:lumMod val="75000"/>
                    <a:lumOff val="25000"/>
                  </a:schemeClr>
                </a:solidFill>
              </a:rPr>
              <a:t>strategy</a:t>
            </a:r>
            <a:r>
              <a:rPr lang="es-ES" sz="1400" b="1" dirty="0">
                <a:solidFill>
                  <a:schemeClr val="tx1">
                    <a:lumMod val="75000"/>
                    <a:lumOff val="25000"/>
                  </a:schemeClr>
                </a:solidFill>
              </a:rPr>
              <a:t>&amp; publicado el 27 de marzo</a:t>
            </a:r>
          </a:p>
        </p:txBody>
      </p:sp>
      <p:pic>
        <p:nvPicPr>
          <p:cNvPr id="6147" name="Picture 3"/>
          <p:cNvPicPr>
            <a:picLocks noChangeAspect="1" noChangeArrowheads="1"/>
          </p:cNvPicPr>
          <p:nvPr/>
        </p:nvPicPr>
        <p:blipFill>
          <a:blip r:embed="rId2" cstate="print"/>
          <a:srcRect/>
          <a:stretch>
            <a:fillRect/>
          </a:stretch>
        </p:blipFill>
        <p:spPr bwMode="auto">
          <a:xfrm>
            <a:off x="2627784" y="1484783"/>
            <a:ext cx="6192688" cy="4609725"/>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807665" y="836712"/>
            <a:ext cx="7724775" cy="5772150"/>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790362" y="972121"/>
            <a:ext cx="7814086" cy="5481215"/>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cstate="print"/>
          <a:srcRect t="1314"/>
          <a:stretch/>
        </p:blipFill>
        <p:spPr bwMode="auto">
          <a:xfrm>
            <a:off x="683568" y="1052736"/>
            <a:ext cx="7739365" cy="5404445"/>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882724" y="908720"/>
            <a:ext cx="7505700" cy="5524500"/>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idx="4294967295"/>
          </p:nvPr>
        </p:nvSpPr>
        <p:spPr>
          <a:xfrm>
            <a:off x="2051720" y="3140968"/>
            <a:ext cx="3096344" cy="2496277"/>
          </a:xfrm>
        </p:spPr>
        <p:txBody>
          <a:bodyPr anchor="b">
            <a:noAutofit/>
          </a:bodyPr>
          <a:lstStyle/>
          <a:p>
            <a:pPr algn="l"/>
            <a:r>
              <a:rPr lang="es-ES" sz="2400" b="1" dirty="0">
                <a:solidFill>
                  <a:schemeClr val="bg1"/>
                </a:solidFill>
                <a:latin typeface="Corbel" pitchFamily="34" charset="0"/>
              </a:rPr>
              <a:t>1. Principales Conclusiones</a:t>
            </a:r>
            <a:br>
              <a:rPr lang="es-ES" sz="2400" b="1" dirty="0">
                <a:solidFill>
                  <a:schemeClr val="bg1"/>
                </a:solidFill>
                <a:latin typeface="Corbel" pitchFamily="34" charset="0"/>
              </a:rPr>
            </a:br>
            <a:endParaRPr lang="es-ES" sz="2400" b="1" dirty="0">
              <a:solidFill>
                <a:schemeClr val="bg1"/>
              </a:solidFill>
              <a:latin typeface="Corbel" pitchFamily="34" charset="0"/>
            </a:endParaRPr>
          </a:p>
        </p:txBody>
      </p:sp>
      <p:sp>
        <p:nvSpPr>
          <p:cNvPr id="5" name="4 Rectángulo"/>
          <p:cNvSpPr/>
          <p:nvPr/>
        </p:nvSpPr>
        <p:spPr>
          <a:xfrm>
            <a:off x="5327576" y="0"/>
            <a:ext cx="3816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r>
              <a:rPr lang="es-ES" sz="4800" dirty="0">
                <a:solidFill>
                  <a:schemeClr val="bg1"/>
                </a:solidFill>
                <a:latin typeface="Corbel" pitchFamily="34" charset="0"/>
              </a:rPr>
              <a:t>Tendencias en situación de incertidumbre</a:t>
            </a:r>
          </a:p>
        </p:txBody>
      </p:sp>
      <p:sp>
        <p:nvSpPr>
          <p:cNvPr id="2" name="CuadroTexto 1">
            <a:extLst>
              <a:ext uri="{FF2B5EF4-FFF2-40B4-BE49-F238E27FC236}">
                <a16:creationId xmlns="" xmlns:a16="http://schemas.microsoft.com/office/drawing/2014/main" id="{FB3B3286-B498-461A-A8A5-8BB127009039}"/>
              </a:ext>
            </a:extLst>
          </p:cNvPr>
          <p:cNvSpPr txBox="1"/>
          <p:nvPr/>
        </p:nvSpPr>
        <p:spPr>
          <a:xfrm>
            <a:off x="5364088" y="1149712"/>
            <a:ext cx="1368152" cy="1631216"/>
          </a:xfrm>
          <a:prstGeom prst="rect">
            <a:avLst/>
          </a:prstGeom>
          <a:noFill/>
        </p:spPr>
        <p:txBody>
          <a:bodyPr wrap="square" rtlCol="0">
            <a:spAutoFit/>
          </a:bodyPr>
          <a:lstStyle/>
          <a:p>
            <a:r>
              <a:rPr lang="es-ES" sz="10000" dirty="0">
                <a:solidFill>
                  <a:schemeClr val="bg1"/>
                </a:solidFill>
              </a:rPr>
              <a:t>3.</a:t>
            </a:r>
          </a:p>
        </p:txBody>
      </p:sp>
    </p:spTree>
    <p:extLst>
      <p:ext uri="{BB962C8B-B14F-4D97-AF65-F5344CB8AC3E}">
        <p14:creationId xmlns:p14="http://schemas.microsoft.com/office/powerpoint/2010/main" val="2437319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000" b="1" dirty="0">
                <a:solidFill>
                  <a:schemeClr val="accent2"/>
                </a:solidFill>
              </a:rPr>
              <a:t>TENDENCIAS Y CAMBIOS ESTRUCTURALES </a:t>
            </a:r>
            <a:r>
              <a:rPr lang="es-ES" sz="2000" b="1" dirty="0">
                <a:solidFill>
                  <a:schemeClr val="tx1">
                    <a:lumMod val="75000"/>
                    <a:lumOff val="25000"/>
                  </a:schemeClr>
                </a:solidFill>
              </a:rPr>
              <a:t>TRAS EL COVID 19 </a:t>
            </a:r>
            <a:endParaRPr lang="es-ES" sz="1600" b="1" dirty="0">
              <a:solidFill>
                <a:schemeClr val="tx1">
                  <a:lumMod val="75000"/>
                  <a:lumOff val="25000"/>
                </a:schemeClr>
              </a:solidFill>
            </a:endParaRPr>
          </a:p>
        </p:txBody>
      </p:sp>
      <p:sp>
        <p:nvSpPr>
          <p:cNvPr id="4" name="Marcador de contenido 2">
            <a:extLst>
              <a:ext uri="{FF2B5EF4-FFF2-40B4-BE49-F238E27FC236}">
                <a16:creationId xmlns="" xmlns:a16="http://schemas.microsoft.com/office/drawing/2014/main" id="{9F5C0CB6-C5DB-415D-990F-4967DEC26497}"/>
              </a:ext>
            </a:extLst>
          </p:cNvPr>
          <p:cNvSpPr txBox="1">
            <a:spLocks/>
          </p:cNvSpPr>
          <p:nvPr/>
        </p:nvSpPr>
        <p:spPr>
          <a:xfrm>
            <a:off x="2699792" y="1484785"/>
            <a:ext cx="6206908" cy="122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solidFill>
                  <a:schemeClr val="tx1">
                    <a:lumMod val="75000"/>
                    <a:lumOff val="25000"/>
                  </a:schemeClr>
                </a:solidFill>
              </a:rPr>
              <a:t>A continuación se </a:t>
            </a:r>
            <a:r>
              <a:rPr lang="es-ES" sz="2000" dirty="0" smtClean="0">
                <a:solidFill>
                  <a:schemeClr val="tx1">
                    <a:lumMod val="75000"/>
                    <a:lumOff val="25000"/>
                  </a:schemeClr>
                </a:solidFill>
              </a:rPr>
              <a:t>exponen </a:t>
            </a:r>
            <a:r>
              <a:rPr lang="es-ES" sz="2000" dirty="0">
                <a:solidFill>
                  <a:schemeClr val="tx1">
                    <a:lumMod val="75000"/>
                    <a:lumOff val="25000"/>
                  </a:schemeClr>
                </a:solidFill>
              </a:rPr>
              <a:t>las principales conclusiones sobre </a:t>
            </a:r>
            <a:r>
              <a:rPr lang="es-ES" sz="2000" dirty="0" smtClean="0">
                <a:solidFill>
                  <a:schemeClr val="tx1">
                    <a:lumMod val="75000"/>
                    <a:lumOff val="25000"/>
                  </a:schemeClr>
                </a:solidFill>
              </a:rPr>
              <a:t>el </a:t>
            </a:r>
            <a:r>
              <a:rPr lang="es-ES" sz="2000" dirty="0">
                <a:solidFill>
                  <a:schemeClr val="tx1">
                    <a:lumMod val="75000"/>
                    <a:lumOff val="25000"/>
                  </a:schemeClr>
                </a:solidFill>
              </a:rPr>
              <a:t>impacto que el COVID 19 tendrá en nuestra economía, según análisis del estudio realizado por la consultora Deloitte </a:t>
            </a:r>
            <a:r>
              <a:rPr lang="es-ES" sz="2000" dirty="0" err="1">
                <a:solidFill>
                  <a:schemeClr val="tx1">
                    <a:lumMod val="75000"/>
                    <a:lumOff val="25000"/>
                  </a:schemeClr>
                </a:solidFill>
              </a:rPr>
              <a:t>Consulting</a:t>
            </a:r>
            <a:r>
              <a:rPr lang="es-ES" sz="2000" dirty="0">
                <a:solidFill>
                  <a:schemeClr val="tx1">
                    <a:lumMod val="75000"/>
                    <a:lumOff val="25000"/>
                  </a:schemeClr>
                </a:solidFill>
              </a:rPr>
              <a:t>.</a:t>
            </a:r>
          </a:p>
        </p:txBody>
      </p:sp>
      <p:pic>
        <p:nvPicPr>
          <p:cNvPr id="2051" name="Picture 3"/>
          <p:cNvPicPr>
            <a:picLocks noChangeAspect="1" noChangeArrowheads="1"/>
          </p:cNvPicPr>
          <p:nvPr/>
        </p:nvPicPr>
        <p:blipFill>
          <a:blip r:embed="rId2" cstate="print"/>
          <a:srcRect/>
          <a:stretch>
            <a:fillRect/>
          </a:stretch>
        </p:blipFill>
        <p:spPr bwMode="auto">
          <a:xfrm>
            <a:off x="3059832" y="2733581"/>
            <a:ext cx="5328592" cy="3637915"/>
          </a:xfrm>
          <a:prstGeom prst="rect">
            <a:avLst/>
          </a:prstGeom>
          <a:noFill/>
          <a:ln w="9525">
            <a:noFill/>
            <a:miter lim="800000"/>
            <a:headEnd/>
            <a:tailEnd/>
          </a:ln>
          <a:effectLst/>
        </p:spPr>
      </p:pic>
    </p:spTree>
    <p:extLst>
      <p:ext uri="{BB962C8B-B14F-4D97-AF65-F5344CB8AC3E}">
        <p14:creationId xmlns:p14="http://schemas.microsoft.com/office/powerpoint/2010/main" val="2558336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000" b="1" dirty="0">
                <a:solidFill>
                  <a:schemeClr val="accent2"/>
                </a:solidFill>
              </a:rPr>
              <a:t>TENDENCIAS Y CAMBIOS ESTRUCTURALES </a:t>
            </a:r>
            <a:r>
              <a:rPr lang="es-ES" sz="2000" b="1" dirty="0">
                <a:solidFill>
                  <a:schemeClr val="tx1">
                    <a:lumMod val="75000"/>
                    <a:lumOff val="25000"/>
                  </a:schemeClr>
                </a:solidFill>
              </a:rPr>
              <a:t>TRAS EL COVID 19 </a:t>
            </a:r>
            <a:endParaRPr lang="es-ES" sz="1600" b="1" dirty="0">
              <a:solidFill>
                <a:schemeClr val="tx1">
                  <a:lumMod val="75000"/>
                  <a:lumOff val="25000"/>
                </a:schemeClr>
              </a:solidFill>
            </a:endParaRPr>
          </a:p>
        </p:txBody>
      </p:sp>
      <p:sp>
        <p:nvSpPr>
          <p:cNvPr id="4" name="Marcador de contenido 2">
            <a:extLst>
              <a:ext uri="{FF2B5EF4-FFF2-40B4-BE49-F238E27FC236}">
                <a16:creationId xmlns="" xmlns:a16="http://schemas.microsoft.com/office/drawing/2014/main" id="{9F5C0CB6-C5DB-415D-990F-4967DEC26497}"/>
              </a:ext>
            </a:extLst>
          </p:cNvPr>
          <p:cNvSpPr txBox="1">
            <a:spLocks/>
          </p:cNvSpPr>
          <p:nvPr/>
        </p:nvSpPr>
        <p:spPr>
          <a:xfrm>
            <a:off x="2699792" y="1484784"/>
            <a:ext cx="6206908" cy="4795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solidFill>
                  <a:schemeClr val="tx1">
                    <a:lumMod val="75000"/>
                    <a:lumOff val="25000"/>
                  </a:schemeClr>
                </a:solidFill>
              </a:rPr>
              <a:t>Se distinguen los siguientes apartados: </a:t>
            </a:r>
          </a:p>
          <a:p>
            <a:r>
              <a:rPr lang="es-ES" sz="2400" dirty="0">
                <a:solidFill>
                  <a:schemeClr val="accent2"/>
                </a:solidFill>
              </a:rPr>
              <a:t>Previsión de la recuperación </a:t>
            </a:r>
            <a:r>
              <a:rPr lang="es-ES" sz="2400" dirty="0">
                <a:solidFill>
                  <a:schemeClr val="tx1">
                    <a:lumMod val="75000"/>
                    <a:lumOff val="25000"/>
                  </a:schemeClr>
                </a:solidFill>
              </a:rPr>
              <a:t>según sectores en cada una de las fases de  Aislamiento, Estabilización y recuperación</a:t>
            </a:r>
          </a:p>
          <a:p>
            <a:r>
              <a:rPr lang="es-ES" sz="2400" dirty="0">
                <a:solidFill>
                  <a:schemeClr val="accent2"/>
                </a:solidFill>
              </a:rPr>
              <a:t> Perfil de “nuevo Consumidor” </a:t>
            </a:r>
            <a:r>
              <a:rPr lang="es-ES" sz="2400" dirty="0">
                <a:solidFill>
                  <a:schemeClr val="tx1">
                    <a:lumMod val="75000"/>
                    <a:lumOff val="25000"/>
                  </a:schemeClr>
                </a:solidFill>
              </a:rPr>
              <a:t>según la distribución de renta per cápita en cada una de las fases de Precrisis, Aislamiento y Recuperación.</a:t>
            </a:r>
          </a:p>
          <a:p>
            <a:r>
              <a:rPr lang="es-ES" sz="2400" dirty="0">
                <a:solidFill>
                  <a:schemeClr val="accent2"/>
                </a:solidFill>
              </a:rPr>
              <a:t>Líneas estratégicas y Acciones </a:t>
            </a:r>
            <a:r>
              <a:rPr lang="es-ES" sz="2400" dirty="0">
                <a:solidFill>
                  <a:schemeClr val="tx1">
                    <a:lumMod val="75000"/>
                    <a:lumOff val="25000"/>
                  </a:schemeClr>
                </a:solidFill>
              </a:rPr>
              <a:t>ante el nuevo escenario motivado por los cambios estructurales a los que debemos adaptarnos </a:t>
            </a:r>
          </a:p>
          <a:p>
            <a:endParaRPr lang="es-ES" dirty="0">
              <a:solidFill>
                <a:schemeClr val="tx1">
                  <a:lumMod val="75000"/>
                  <a:lumOff val="25000"/>
                </a:schemeClr>
              </a:solidFill>
            </a:endParaRPr>
          </a:p>
        </p:txBody>
      </p:sp>
    </p:spTree>
    <p:extLst>
      <p:ext uri="{BB962C8B-B14F-4D97-AF65-F5344CB8AC3E}">
        <p14:creationId xmlns:p14="http://schemas.microsoft.com/office/powerpoint/2010/main" val="1134358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657101" y="1340768"/>
            <a:ext cx="6287526" cy="1008112"/>
          </a:xfrm>
        </p:spPr>
        <p:txBody>
          <a:bodyPr>
            <a:noAutofit/>
          </a:bodyPr>
          <a:lstStyle/>
          <a:p>
            <a:pPr marL="88900" lvl="1" indent="0">
              <a:lnSpc>
                <a:spcPct val="100000"/>
              </a:lnSpc>
              <a:spcBef>
                <a:spcPts val="600"/>
              </a:spcBef>
              <a:spcAft>
                <a:spcPts val="600"/>
              </a:spcAft>
              <a:buClr>
                <a:schemeClr val="accent2"/>
              </a:buClr>
              <a:buSzPct val="140000"/>
              <a:buNone/>
            </a:pPr>
            <a:r>
              <a:rPr lang="es-ES" sz="1800" dirty="0">
                <a:solidFill>
                  <a:schemeClr val="tx1">
                    <a:lumMod val="65000"/>
                    <a:lumOff val="35000"/>
                  </a:schemeClr>
                </a:solidFill>
              </a:rPr>
              <a:t> </a:t>
            </a:r>
          </a:p>
        </p:txBody>
      </p:sp>
      <p:sp>
        <p:nvSpPr>
          <p:cNvPr id="9" name="Rectángulo 8">
            <a:extLst>
              <a:ext uri="{FF2B5EF4-FFF2-40B4-BE49-F238E27FC236}">
                <a16:creationId xmlns="" xmlns:a16="http://schemas.microsoft.com/office/drawing/2014/main" id="{BAA319FD-F279-409E-A749-7C3D2D49473D}"/>
              </a:ext>
            </a:extLst>
          </p:cNvPr>
          <p:cNvSpPr/>
          <p:nvPr/>
        </p:nvSpPr>
        <p:spPr>
          <a:xfrm>
            <a:off x="2390526" y="1268760"/>
            <a:ext cx="6552728" cy="5055230"/>
          </a:xfrm>
          <a:prstGeom prst="rect">
            <a:avLst/>
          </a:prstGeom>
        </p:spPr>
        <p:txBody>
          <a:bodyPr wrap="square">
            <a:spAutoFit/>
          </a:bodyPr>
          <a:lstStyle/>
          <a:p>
            <a:pPr lvl="0" algn="r"/>
            <a:endParaRPr lang="es-ES" sz="1050" b="1" dirty="0">
              <a:solidFill>
                <a:prstClr val="black">
                  <a:lumMod val="65000"/>
                  <a:lumOff val="35000"/>
                </a:prstClr>
              </a:solidFill>
              <a:latin typeface="Corbel" panose="020B0503020204020204" pitchFamily="34" charset="0"/>
            </a:endParaRPr>
          </a:p>
          <a:p>
            <a:pPr marL="171450" lvl="0" indent="-171450">
              <a:buFont typeface="Wingdings" panose="05000000000000000000" pitchFamily="2" charset="2"/>
              <a:buChar char="Ø"/>
            </a:pPr>
            <a:r>
              <a:rPr lang="es-ES" sz="1200" b="1" dirty="0">
                <a:solidFill>
                  <a:schemeClr val="accent2"/>
                </a:solidFill>
                <a:latin typeface="Corbel" panose="020B0503020204020204" pitchFamily="34" charset="0"/>
              </a:rPr>
              <a:t>ALIMENTACIÓN.  </a:t>
            </a:r>
            <a:r>
              <a:rPr lang="es-ES" sz="1200" b="1" dirty="0">
                <a:solidFill>
                  <a:schemeClr val="tx1">
                    <a:lumMod val="65000"/>
                    <a:lumOff val="35000"/>
                  </a:schemeClr>
                </a:solidFill>
                <a:latin typeface="Corbel" panose="020B0503020204020204" pitchFamily="34" charset="0"/>
              </a:rPr>
              <a:t>Durante el inicio del aislamiento alcanza su máximo incremento de actividad, único sector  favorecido, moderándose progresivamente (en junio por la actividad de HORECA) pero siempre con crecimientos, salvo en diciembre donde se espera un ligero descenso motivado por una Navidad más austera </a:t>
            </a:r>
          </a:p>
          <a:p>
            <a:pPr lvl="0"/>
            <a:endParaRPr lang="es-ES" sz="1200" b="1" dirty="0">
              <a:solidFill>
                <a:schemeClr val="tx1">
                  <a:lumMod val="65000"/>
                  <a:lumOff val="35000"/>
                </a:schemeClr>
              </a:solidFill>
              <a:latin typeface="Corbel" panose="020B0503020204020204" pitchFamily="34" charset="0"/>
            </a:endParaRPr>
          </a:p>
          <a:p>
            <a:pPr marL="171450" lvl="0" indent="-171450">
              <a:buFont typeface="Wingdings" panose="05000000000000000000" pitchFamily="2" charset="2"/>
              <a:buChar char="Ø"/>
            </a:pPr>
            <a:r>
              <a:rPr lang="es-ES" sz="1200" b="1" dirty="0">
                <a:solidFill>
                  <a:schemeClr val="accent2"/>
                </a:solidFill>
                <a:latin typeface="Corbel" panose="020B0503020204020204" pitchFamily="34" charset="0"/>
              </a:rPr>
              <a:t>RETAIL – MINORISTAS. </a:t>
            </a:r>
            <a:r>
              <a:rPr lang="es-ES" sz="1200" b="1" dirty="0">
                <a:solidFill>
                  <a:schemeClr val="tx1">
                    <a:lumMod val="65000"/>
                    <a:lumOff val="35000"/>
                  </a:schemeClr>
                </a:solidFill>
                <a:latin typeface="Corbel" panose="020B0503020204020204" pitchFamily="34" charset="0"/>
              </a:rPr>
              <a:t>Caída brusca con tendencia moderada a la recuperando gracias a las compras online (en mayo), actividad de HORECA (en  junio), la mayor sensación de higiene  del consumidor (en agosto), sufriendo también las navidades más austeras.</a:t>
            </a:r>
          </a:p>
          <a:p>
            <a:pPr marL="171450" indent="-171450">
              <a:buFont typeface="Wingdings" panose="05000000000000000000" pitchFamily="2" charset="2"/>
              <a:buChar char="Ø"/>
            </a:pPr>
            <a:endParaRPr lang="es-ES" sz="1200" b="1" dirty="0">
              <a:solidFill>
                <a:schemeClr val="accent2"/>
              </a:solidFill>
              <a:latin typeface="Corbel" panose="020B0503020204020204" pitchFamily="34" charset="0"/>
            </a:endParaRPr>
          </a:p>
          <a:p>
            <a:pPr marL="171450" indent="-171450">
              <a:buFont typeface="Wingdings" panose="05000000000000000000" pitchFamily="2" charset="2"/>
              <a:buChar char="Ø"/>
            </a:pPr>
            <a:r>
              <a:rPr lang="es-ES" sz="1200" b="1" dirty="0">
                <a:solidFill>
                  <a:schemeClr val="accent2"/>
                </a:solidFill>
                <a:latin typeface="Corbel" panose="020B0503020204020204" pitchFamily="34" charset="0"/>
              </a:rPr>
              <a:t>RESTAURANTES Y OCIO. </a:t>
            </a:r>
            <a:r>
              <a:rPr lang="es-ES" sz="1200" b="1" dirty="0">
                <a:solidFill>
                  <a:schemeClr val="tx1">
                    <a:lumMod val="65000"/>
                    <a:lumOff val="35000"/>
                  </a:schemeClr>
                </a:solidFill>
                <a:latin typeface="Corbel" panose="020B0503020204020204" pitchFamily="34" charset="0"/>
              </a:rPr>
              <a:t>Este sector es uno de los que sufren la caída más brusca con tendencia moderada a la recuperación gracias a la demanda gubernamental (en abril), las compras online a domicilio (mayo), el servicio de HORECA (junio),  la mayor sensación de higiene  del consumidor (agosto) y la recuperación del turismo internacional esperada para diciembre, aunque sufrirá un ligero descenso en ese mes de diciembre motivado por las navidades más austeras.</a:t>
            </a:r>
          </a:p>
          <a:p>
            <a:pPr marL="171450" lvl="0" indent="-171450">
              <a:buFont typeface="Wingdings" panose="05000000000000000000" pitchFamily="2" charset="2"/>
              <a:buChar char="Ø"/>
            </a:pPr>
            <a:endParaRPr lang="es-ES" sz="1200" b="1" dirty="0">
              <a:solidFill>
                <a:schemeClr val="accent2"/>
              </a:solidFill>
              <a:latin typeface="Corbel" panose="020B0503020204020204" pitchFamily="34" charset="0"/>
            </a:endParaRPr>
          </a:p>
          <a:p>
            <a:pPr marL="171450" lvl="0" indent="-171450">
              <a:buFont typeface="Wingdings" panose="05000000000000000000" pitchFamily="2" charset="2"/>
              <a:buChar char="Ø"/>
            </a:pPr>
            <a:r>
              <a:rPr lang="es-ES" sz="1200" b="1" dirty="0">
                <a:solidFill>
                  <a:schemeClr val="accent2"/>
                </a:solidFill>
                <a:latin typeface="Corbel" panose="020B0503020204020204" pitchFamily="34" charset="0"/>
              </a:rPr>
              <a:t>VIAJES. </a:t>
            </a:r>
            <a:r>
              <a:rPr lang="es-ES" sz="1200" b="1" dirty="0">
                <a:solidFill>
                  <a:schemeClr val="tx1">
                    <a:lumMod val="65000"/>
                    <a:lumOff val="35000"/>
                  </a:schemeClr>
                </a:solidFill>
                <a:latin typeface="Corbel" panose="020B0503020204020204" pitchFamily="34" charset="0"/>
              </a:rPr>
              <a:t>Es el sector con mayor caída y que más tardía se prevé la recuperación. Su reactivación se deberá en un principio a los viajes de primera necesidad en junio, luego a la demanda del mercado nacional (esperado para agosto), los viajes corporativos y MICE postpuestos para noviembre y la recuperación del turismo internacional en diciembre. </a:t>
            </a:r>
          </a:p>
          <a:p>
            <a:pPr lvl="0"/>
            <a:endParaRPr lang="es-ES" sz="1200" b="1" dirty="0">
              <a:solidFill>
                <a:schemeClr val="accent2"/>
              </a:solidFill>
              <a:latin typeface="Corbel" panose="020B0503020204020204" pitchFamily="34" charset="0"/>
            </a:endParaRPr>
          </a:p>
          <a:p>
            <a:pPr marL="171450" indent="-171450">
              <a:buFont typeface="Wingdings" panose="05000000000000000000" pitchFamily="2" charset="2"/>
              <a:buChar char="Ø"/>
            </a:pPr>
            <a:r>
              <a:rPr lang="es-ES" sz="1200" b="1" dirty="0">
                <a:solidFill>
                  <a:schemeClr val="accent2"/>
                </a:solidFill>
                <a:latin typeface="Corbel" panose="020B0503020204020204" pitchFamily="34" charset="0"/>
              </a:rPr>
              <a:t>HOTELES. </a:t>
            </a:r>
            <a:r>
              <a:rPr lang="es-ES" sz="1200" b="1" dirty="0">
                <a:solidFill>
                  <a:schemeClr val="tx1">
                    <a:lumMod val="65000"/>
                    <a:lumOff val="35000"/>
                  </a:schemeClr>
                </a:solidFill>
                <a:latin typeface="Corbel" panose="020B0503020204020204" pitchFamily="34" charset="0"/>
              </a:rPr>
              <a:t>Es otro de las actividades con mayor caída pero mejor recuperación que los viajes,  motivado por  el uso gubernamental de servicios mínimos en periodo de aislamiento en abril , los viajes de primera necesidad (junio), luego a la demanda del mercado nacional (esperado para agosto) , los viajes corporativos  y MICE pospuestos (para noviembre ) y la recuperación del turismo internacional en diciembre. </a:t>
            </a:r>
          </a:p>
        </p:txBody>
      </p:sp>
      <p:sp>
        <p:nvSpPr>
          <p:cNvPr id="22" name="Rectángulo 8">
            <a:extLst>
              <a:ext uri="{FF2B5EF4-FFF2-40B4-BE49-F238E27FC236}">
                <a16:creationId xmlns="" xmlns:a16="http://schemas.microsoft.com/office/drawing/2014/main" id="{BAA319FD-F279-409E-A749-7C3D2D49473D}"/>
              </a:ext>
            </a:extLst>
          </p:cNvPr>
          <p:cNvSpPr/>
          <p:nvPr/>
        </p:nvSpPr>
        <p:spPr>
          <a:xfrm>
            <a:off x="149403" y="1354231"/>
            <a:ext cx="2137167" cy="3424014"/>
          </a:xfrm>
          <a:prstGeom prst="rect">
            <a:avLst/>
          </a:prstGeom>
        </p:spPr>
        <p:txBody>
          <a:bodyPr wrap="square">
            <a:spAutoFit/>
          </a:bodyPr>
          <a:lstStyle/>
          <a:p>
            <a:pPr lvl="0" algn="r"/>
            <a:r>
              <a:rPr lang="es-ES" sz="3200" b="1" dirty="0">
                <a:solidFill>
                  <a:prstClr val="black">
                    <a:lumMod val="65000"/>
                    <a:lumOff val="35000"/>
                  </a:prstClr>
                </a:solidFill>
                <a:latin typeface="Corbel" panose="020B0503020204020204" pitchFamily="34" charset="0"/>
              </a:rPr>
              <a:t>R</a:t>
            </a:r>
            <a:r>
              <a:rPr lang="es-ES" sz="2000" b="1" dirty="0">
                <a:solidFill>
                  <a:prstClr val="black">
                    <a:lumMod val="65000"/>
                    <a:lumOff val="35000"/>
                  </a:prstClr>
                </a:solidFill>
                <a:latin typeface="Corbel" panose="020B0503020204020204" pitchFamily="34" charset="0"/>
              </a:rPr>
              <a:t>ECUPERACIÓN POR </a:t>
            </a:r>
            <a:r>
              <a:rPr lang="es-ES" sz="3200" b="1" dirty="0">
                <a:solidFill>
                  <a:prstClr val="black">
                    <a:lumMod val="65000"/>
                    <a:lumOff val="35000"/>
                  </a:prstClr>
                </a:solidFill>
                <a:latin typeface="Corbel" panose="020B0503020204020204" pitchFamily="34" charset="0"/>
              </a:rPr>
              <a:t>S</a:t>
            </a:r>
            <a:r>
              <a:rPr lang="es-ES" sz="2000" b="1" dirty="0">
                <a:solidFill>
                  <a:prstClr val="black">
                    <a:lumMod val="65000"/>
                    <a:lumOff val="35000"/>
                  </a:prstClr>
                </a:solidFill>
                <a:latin typeface="Corbel" panose="020B0503020204020204" pitchFamily="34" charset="0"/>
              </a:rPr>
              <a:t>ECTORES</a:t>
            </a:r>
          </a:p>
          <a:p>
            <a:pPr lvl="0" algn="r"/>
            <a:endParaRPr lang="es-ES" sz="1050" b="1" dirty="0">
              <a:solidFill>
                <a:prstClr val="black">
                  <a:lumMod val="65000"/>
                  <a:lumOff val="35000"/>
                </a:prstClr>
              </a:solidFill>
              <a:latin typeface="Corbel" panose="020B0503020204020204" pitchFamily="34" charset="0"/>
            </a:endParaRPr>
          </a:p>
          <a:p>
            <a:pPr marL="171450" lvl="0" indent="-171450" algn="r">
              <a:buFont typeface="Wingdings" panose="05000000000000000000" pitchFamily="2" charset="2"/>
              <a:buChar char="Ø"/>
            </a:pPr>
            <a:r>
              <a:rPr lang="es-ES" sz="1200" b="1" dirty="0">
                <a:solidFill>
                  <a:schemeClr val="accent2"/>
                </a:solidFill>
                <a:latin typeface="Corbel" panose="020B0503020204020204" pitchFamily="34" charset="0"/>
              </a:rPr>
              <a:t>ALIMENTACIÓN</a:t>
            </a:r>
          </a:p>
          <a:p>
            <a:pPr marL="171450" lvl="0" indent="-171450" algn="r">
              <a:buFont typeface="Wingdings" panose="05000000000000000000" pitchFamily="2" charset="2"/>
              <a:buChar char="Ø"/>
            </a:pPr>
            <a:r>
              <a:rPr lang="es-ES" sz="1200" b="1" dirty="0">
                <a:solidFill>
                  <a:schemeClr val="accent2"/>
                </a:solidFill>
                <a:latin typeface="Corbel" panose="020B0503020204020204" pitchFamily="34" charset="0"/>
              </a:rPr>
              <a:t>RETAIL – MINORISTAS</a:t>
            </a:r>
          </a:p>
          <a:p>
            <a:pPr marL="171450" lvl="0" indent="-171450" algn="r">
              <a:buFont typeface="Wingdings" panose="05000000000000000000" pitchFamily="2" charset="2"/>
              <a:buChar char="Ø"/>
            </a:pPr>
            <a:r>
              <a:rPr lang="es-ES" sz="1200" b="1" dirty="0">
                <a:solidFill>
                  <a:schemeClr val="accent2"/>
                </a:solidFill>
                <a:latin typeface="Corbel" panose="020B0503020204020204" pitchFamily="34" charset="0"/>
              </a:rPr>
              <a:t>RESTAURANTES Y OCIO</a:t>
            </a:r>
          </a:p>
          <a:p>
            <a:pPr marL="171450" lvl="0" indent="-171450" algn="r">
              <a:buFont typeface="Wingdings" panose="05000000000000000000" pitchFamily="2" charset="2"/>
              <a:buChar char="Ø"/>
            </a:pPr>
            <a:r>
              <a:rPr lang="es-ES" sz="1200" b="1" dirty="0">
                <a:solidFill>
                  <a:schemeClr val="accent2"/>
                </a:solidFill>
                <a:latin typeface="Corbel" panose="020B0503020204020204" pitchFamily="34" charset="0"/>
              </a:rPr>
              <a:t>VIAJES</a:t>
            </a:r>
          </a:p>
          <a:p>
            <a:pPr marL="171450" lvl="0" indent="-171450" algn="r">
              <a:buFont typeface="Wingdings" panose="05000000000000000000" pitchFamily="2" charset="2"/>
              <a:buChar char="Ø"/>
            </a:pPr>
            <a:r>
              <a:rPr lang="es-ES" sz="1200" b="1" dirty="0">
                <a:solidFill>
                  <a:schemeClr val="accent2"/>
                </a:solidFill>
                <a:latin typeface="Corbel" panose="020B0503020204020204" pitchFamily="34" charset="0"/>
              </a:rPr>
              <a:t>HOTELES</a:t>
            </a:r>
          </a:p>
          <a:p>
            <a:pPr lvl="0" algn="r"/>
            <a:endParaRPr lang="es-ES" sz="1200" b="1" dirty="0">
              <a:solidFill>
                <a:prstClr val="black">
                  <a:lumMod val="65000"/>
                  <a:lumOff val="35000"/>
                </a:prstClr>
              </a:solidFill>
              <a:latin typeface="Corbel" panose="020B0503020204020204" pitchFamily="34" charset="0"/>
            </a:endParaRPr>
          </a:p>
          <a:p>
            <a:pPr lvl="0" algn="r"/>
            <a:r>
              <a:rPr lang="es-ES" sz="1400" b="1" i="1" dirty="0">
                <a:solidFill>
                  <a:prstClr val="black">
                    <a:lumMod val="65000"/>
                    <a:lumOff val="35000"/>
                  </a:prstClr>
                </a:solidFill>
                <a:latin typeface="Corbel" panose="020B0503020204020204" pitchFamily="34" charset="0"/>
              </a:rPr>
              <a:t>Salvo la alimentación, ningún sector recuperará su actividad al ritmo previo a la crisis antes de febrero </a:t>
            </a:r>
            <a:r>
              <a:rPr lang="es-ES" sz="1400" b="1" i="1" dirty="0" smtClean="0">
                <a:solidFill>
                  <a:prstClr val="black">
                    <a:lumMod val="65000"/>
                    <a:lumOff val="35000"/>
                  </a:prstClr>
                </a:solidFill>
                <a:latin typeface="Corbel" panose="020B0503020204020204" pitchFamily="34" charset="0"/>
              </a:rPr>
              <a:t>de 2021</a:t>
            </a:r>
            <a:endParaRPr lang="es-ES" sz="1400" b="1" i="1" dirty="0">
              <a:solidFill>
                <a:prstClr val="black">
                  <a:lumMod val="65000"/>
                  <a:lumOff val="35000"/>
                </a:prstClr>
              </a:solidFill>
              <a:latin typeface="Corbel" panose="020B0503020204020204" pitchFamily="34" charset="0"/>
            </a:endParaRPr>
          </a:p>
        </p:txBody>
      </p:sp>
    </p:spTree>
    <p:extLst>
      <p:ext uri="{BB962C8B-B14F-4D97-AF65-F5344CB8AC3E}">
        <p14:creationId xmlns:p14="http://schemas.microsoft.com/office/powerpoint/2010/main" val="309209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1043608" y="1124744"/>
            <a:ext cx="7848872" cy="5184576"/>
          </a:xfrm>
        </p:spPr>
        <p:txBody>
          <a:bodyPr vert="horz" lIns="91440" tIns="45720" rIns="91440" bIns="45720" rtlCol="0" anchor="ctr">
            <a:noAutofit/>
          </a:bodyPr>
          <a:lstStyle/>
          <a:p>
            <a:pPr marL="531813" indent="-531813" algn="l">
              <a:lnSpc>
                <a:spcPct val="100000"/>
              </a:lnSpc>
              <a:spcBef>
                <a:spcPts val="1200"/>
              </a:spcBef>
              <a:spcAft>
                <a:spcPts val="600"/>
              </a:spcAft>
              <a:buClr>
                <a:schemeClr val="accent2">
                  <a:lumMod val="50000"/>
                </a:schemeClr>
              </a:buClr>
              <a:buFont typeface="+mj-lt"/>
              <a:buAutoNum type="arabicPeriod"/>
              <a:tabLst>
                <a:tab pos="6810375" algn="l"/>
              </a:tabLst>
            </a:pPr>
            <a:r>
              <a:rPr lang="es-ES" sz="1800" b="1" dirty="0">
                <a:latin typeface="Calibri" pitchFamily="34" charset="0"/>
              </a:rPr>
              <a:t>Las pérdidas económicas en el corto plazo 	</a:t>
            </a:r>
            <a:r>
              <a:rPr lang="es-ES" sz="1800" b="1" dirty="0" smtClean="0">
                <a:latin typeface="Calibri" pitchFamily="34" charset="0"/>
              </a:rPr>
              <a:t> </a:t>
            </a:r>
            <a:r>
              <a:rPr lang="es-ES" sz="1400" dirty="0" smtClean="0">
                <a:solidFill>
                  <a:schemeClr val="accent2">
                    <a:lumMod val="50000"/>
                  </a:schemeClr>
                </a:solidFill>
                <a:latin typeface="Calibri" pitchFamily="34" charset="0"/>
              </a:rPr>
              <a:t>Pág</a:t>
            </a:r>
            <a:r>
              <a:rPr lang="es-ES" sz="1400" dirty="0">
                <a:solidFill>
                  <a:schemeClr val="accent2">
                    <a:lumMod val="50000"/>
                  </a:schemeClr>
                </a:solidFill>
                <a:latin typeface="Calibri" pitchFamily="34" charset="0"/>
              </a:rPr>
              <a:t>. 6</a:t>
            </a:r>
          </a:p>
          <a:p>
            <a:pPr marL="531813" indent="-531813" algn="l">
              <a:lnSpc>
                <a:spcPct val="100000"/>
              </a:lnSpc>
              <a:spcBef>
                <a:spcPts val="1200"/>
              </a:spcBef>
              <a:spcAft>
                <a:spcPts val="600"/>
              </a:spcAft>
              <a:buClr>
                <a:schemeClr val="accent2">
                  <a:lumMod val="50000"/>
                </a:schemeClr>
              </a:buClr>
              <a:buFont typeface="+mj-lt"/>
              <a:buAutoNum type="arabicPeriod"/>
              <a:tabLst>
                <a:tab pos="6810375" algn="l"/>
              </a:tabLst>
            </a:pPr>
            <a:r>
              <a:rPr lang="es-ES" sz="1800" b="1" dirty="0">
                <a:latin typeface="Calibri" pitchFamily="34" charset="0"/>
              </a:rPr>
              <a:t>¿Un ejemplo a tener en cuenta?</a:t>
            </a:r>
            <a:r>
              <a:rPr lang="es-ES" sz="2400" b="1" dirty="0">
                <a:latin typeface="Calibri" pitchFamily="34" charset="0"/>
              </a:rPr>
              <a:t> 	</a:t>
            </a:r>
            <a:r>
              <a:rPr lang="es-ES" sz="1400" dirty="0" smtClean="0">
                <a:solidFill>
                  <a:schemeClr val="accent2">
                    <a:lumMod val="50000"/>
                  </a:schemeClr>
                </a:solidFill>
                <a:latin typeface="Calibri" pitchFamily="34" charset="0"/>
              </a:rPr>
              <a:t>Pág</a:t>
            </a:r>
            <a:r>
              <a:rPr lang="es-ES" sz="1400" dirty="0">
                <a:solidFill>
                  <a:schemeClr val="accent2">
                    <a:lumMod val="50000"/>
                  </a:schemeClr>
                </a:solidFill>
                <a:latin typeface="Calibri" pitchFamily="34" charset="0"/>
              </a:rPr>
              <a:t>. </a:t>
            </a:r>
            <a:r>
              <a:rPr lang="es-ES" sz="1400" dirty="0" smtClean="0">
                <a:solidFill>
                  <a:schemeClr val="accent2">
                    <a:lumMod val="50000"/>
                  </a:schemeClr>
                </a:solidFill>
                <a:latin typeface="Calibri" pitchFamily="34" charset="0"/>
              </a:rPr>
              <a:t>20</a:t>
            </a:r>
            <a:endParaRPr lang="es-ES" sz="1400" dirty="0">
              <a:solidFill>
                <a:schemeClr val="accent2">
                  <a:lumMod val="50000"/>
                </a:schemeClr>
              </a:solidFill>
              <a:latin typeface="Calibri" pitchFamily="34" charset="0"/>
            </a:endParaRPr>
          </a:p>
          <a:p>
            <a:pPr marL="531813" indent="-531813" algn="l">
              <a:lnSpc>
                <a:spcPct val="100000"/>
              </a:lnSpc>
              <a:spcBef>
                <a:spcPts val="1200"/>
              </a:spcBef>
              <a:spcAft>
                <a:spcPts val="600"/>
              </a:spcAft>
              <a:buClr>
                <a:schemeClr val="accent2">
                  <a:lumMod val="50000"/>
                </a:schemeClr>
              </a:buClr>
              <a:buFont typeface="+mj-lt"/>
              <a:buAutoNum type="arabicPeriod"/>
              <a:tabLst>
                <a:tab pos="6810375" algn="l"/>
              </a:tabLst>
            </a:pPr>
            <a:r>
              <a:rPr lang="es-ES" sz="1800" b="1" dirty="0">
                <a:latin typeface="Calibri" pitchFamily="34" charset="0"/>
              </a:rPr>
              <a:t>Tendencias en situación de incertidumbre	</a:t>
            </a:r>
            <a:r>
              <a:rPr lang="es-ES" sz="1400" dirty="0">
                <a:solidFill>
                  <a:schemeClr val="accent2">
                    <a:lumMod val="50000"/>
                  </a:schemeClr>
                </a:solidFill>
                <a:latin typeface="Calibri" pitchFamily="34" charset="0"/>
              </a:rPr>
              <a:t> Pág. </a:t>
            </a:r>
            <a:r>
              <a:rPr lang="es-ES" sz="1400" dirty="0" smtClean="0">
                <a:solidFill>
                  <a:schemeClr val="accent2">
                    <a:lumMod val="50000"/>
                  </a:schemeClr>
                </a:solidFill>
                <a:latin typeface="Calibri" pitchFamily="34" charset="0"/>
              </a:rPr>
              <a:t>26</a:t>
            </a:r>
            <a:endParaRPr lang="es-ES" sz="1400" dirty="0">
              <a:solidFill>
                <a:schemeClr val="accent2">
                  <a:lumMod val="50000"/>
                </a:schemeClr>
              </a:solidFill>
              <a:latin typeface="Calibri" pitchFamily="34" charset="0"/>
            </a:endParaRPr>
          </a:p>
          <a:p>
            <a:pPr marL="531813" indent="-531813" algn="l">
              <a:lnSpc>
                <a:spcPct val="100000"/>
              </a:lnSpc>
              <a:spcBef>
                <a:spcPts val="1200"/>
              </a:spcBef>
              <a:spcAft>
                <a:spcPts val="600"/>
              </a:spcAft>
              <a:buClr>
                <a:schemeClr val="accent2">
                  <a:lumMod val="50000"/>
                </a:schemeClr>
              </a:buClr>
              <a:buFont typeface="+mj-lt"/>
              <a:buAutoNum type="arabicPeriod"/>
              <a:tabLst>
                <a:tab pos="6810375" algn="l"/>
              </a:tabLst>
            </a:pPr>
            <a:r>
              <a:rPr lang="es-ES" sz="1800" b="1" dirty="0">
                <a:latin typeface="Calibri" pitchFamily="34" charset="0"/>
              </a:rPr>
              <a:t>Medidas de apoyo a empresas y trabajadores del sector turístico	</a:t>
            </a:r>
            <a:r>
              <a:rPr lang="es-ES" sz="1800" dirty="0">
                <a:solidFill>
                  <a:schemeClr val="accent2">
                    <a:lumMod val="50000"/>
                  </a:schemeClr>
                </a:solidFill>
                <a:latin typeface="Calibri" pitchFamily="34" charset="0"/>
              </a:rPr>
              <a:t> </a:t>
            </a:r>
            <a:r>
              <a:rPr lang="es-ES" sz="1400" dirty="0">
                <a:solidFill>
                  <a:schemeClr val="accent2">
                    <a:lumMod val="50000"/>
                  </a:schemeClr>
                </a:solidFill>
                <a:latin typeface="Calibri" pitchFamily="34" charset="0"/>
              </a:rPr>
              <a:t>Pág. </a:t>
            </a:r>
            <a:r>
              <a:rPr lang="es-ES" sz="1400" dirty="0" smtClean="0">
                <a:solidFill>
                  <a:schemeClr val="accent2">
                    <a:lumMod val="50000"/>
                  </a:schemeClr>
                </a:solidFill>
                <a:latin typeface="Calibri" pitchFamily="34" charset="0"/>
              </a:rPr>
              <a:t>36</a:t>
            </a:r>
            <a:endParaRPr lang="es-ES" sz="1400" dirty="0">
              <a:solidFill>
                <a:schemeClr val="accent2">
                  <a:lumMod val="50000"/>
                </a:schemeClr>
              </a:solidFill>
              <a:latin typeface="Calibri" pitchFamily="34" charset="0"/>
            </a:endParaRPr>
          </a:p>
          <a:p>
            <a:pPr marL="531813" indent="-531813" algn="l">
              <a:lnSpc>
                <a:spcPct val="100000"/>
              </a:lnSpc>
              <a:spcBef>
                <a:spcPts val="1200"/>
              </a:spcBef>
              <a:spcAft>
                <a:spcPts val="600"/>
              </a:spcAft>
              <a:buClr>
                <a:schemeClr val="accent2">
                  <a:lumMod val="50000"/>
                </a:schemeClr>
              </a:buClr>
              <a:buFont typeface="+mj-lt"/>
              <a:buAutoNum type="arabicPeriod"/>
              <a:tabLst>
                <a:tab pos="6810375" algn="l"/>
              </a:tabLst>
            </a:pPr>
            <a:r>
              <a:rPr lang="es-ES" sz="1800" b="1" dirty="0">
                <a:latin typeface="Calibri" pitchFamily="34" charset="0"/>
              </a:rPr>
              <a:t>Las recomendaciones a nivel internacional	</a:t>
            </a:r>
            <a:r>
              <a:rPr lang="es-ES" sz="1800" dirty="0">
                <a:solidFill>
                  <a:schemeClr val="accent2">
                    <a:lumMod val="50000"/>
                  </a:schemeClr>
                </a:solidFill>
                <a:latin typeface="Calibri" pitchFamily="34" charset="0"/>
              </a:rPr>
              <a:t> </a:t>
            </a:r>
            <a:r>
              <a:rPr lang="es-ES" sz="1400" dirty="0">
                <a:solidFill>
                  <a:schemeClr val="accent2">
                    <a:lumMod val="50000"/>
                  </a:schemeClr>
                </a:solidFill>
                <a:latin typeface="Calibri" pitchFamily="34" charset="0"/>
              </a:rPr>
              <a:t>Pág. </a:t>
            </a:r>
            <a:r>
              <a:rPr lang="es-ES" sz="1400" dirty="0" smtClean="0">
                <a:solidFill>
                  <a:schemeClr val="accent2">
                    <a:lumMod val="50000"/>
                  </a:schemeClr>
                </a:solidFill>
                <a:latin typeface="Calibri" pitchFamily="34" charset="0"/>
              </a:rPr>
              <a:t>49</a:t>
            </a:r>
            <a:endParaRPr lang="es-ES" sz="1400" dirty="0">
              <a:solidFill>
                <a:schemeClr val="accent2">
                  <a:lumMod val="50000"/>
                </a:schemeClr>
              </a:solidFill>
              <a:latin typeface="Calibri" pitchFamily="34" charset="0"/>
            </a:endParaRPr>
          </a:p>
          <a:p>
            <a:pPr marL="531813" indent="-531813" algn="l">
              <a:lnSpc>
                <a:spcPct val="100000"/>
              </a:lnSpc>
              <a:spcBef>
                <a:spcPts val="1200"/>
              </a:spcBef>
              <a:spcAft>
                <a:spcPts val="600"/>
              </a:spcAft>
              <a:buClr>
                <a:schemeClr val="accent2">
                  <a:lumMod val="50000"/>
                </a:schemeClr>
              </a:buClr>
              <a:buFont typeface="+mj-lt"/>
              <a:buAutoNum type="arabicPeriod"/>
              <a:tabLst>
                <a:tab pos="6810375" algn="l"/>
              </a:tabLst>
            </a:pPr>
            <a:r>
              <a:rPr lang="es-ES" sz="1800" b="1" dirty="0">
                <a:latin typeface="Calibri" pitchFamily="34" charset="0"/>
              </a:rPr>
              <a:t>Las propuestas de la Alianza para la Excelencia Turística	</a:t>
            </a:r>
            <a:r>
              <a:rPr lang="es-ES" sz="1400" dirty="0">
                <a:solidFill>
                  <a:schemeClr val="accent2">
                    <a:lumMod val="50000"/>
                  </a:schemeClr>
                </a:solidFill>
                <a:latin typeface="Calibri" pitchFamily="34" charset="0"/>
              </a:rPr>
              <a:t> Pág. </a:t>
            </a:r>
            <a:r>
              <a:rPr lang="es-ES" sz="1400" dirty="0" smtClean="0">
                <a:solidFill>
                  <a:schemeClr val="accent2">
                    <a:lumMod val="50000"/>
                  </a:schemeClr>
                </a:solidFill>
                <a:latin typeface="Calibri" pitchFamily="34" charset="0"/>
              </a:rPr>
              <a:t>56</a:t>
            </a:r>
            <a:endParaRPr lang="es-ES" sz="1400" dirty="0">
              <a:solidFill>
                <a:schemeClr val="accent2">
                  <a:lumMod val="50000"/>
                </a:schemeClr>
              </a:solidFill>
              <a:latin typeface="Calibri" pitchFamily="34" charset="0"/>
            </a:endParaRPr>
          </a:p>
          <a:p>
            <a:pPr marL="531813" indent="-531813" algn="l">
              <a:lnSpc>
                <a:spcPct val="100000"/>
              </a:lnSpc>
              <a:spcBef>
                <a:spcPts val="1200"/>
              </a:spcBef>
              <a:spcAft>
                <a:spcPts val="600"/>
              </a:spcAft>
              <a:buClr>
                <a:schemeClr val="accent2">
                  <a:lumMod val="50000"/>
                </a:schemeClr>
              </a:buClr>
              <a:buFont typeface="+mj-lt"/>
              <a:buAutoNum type="arabicPeriod"/>
              <a:tabLst>
                <a:tab pos="6810375" algn="l"/>
              </a:tabLst>
            </a:pPr>
            <a:r>
              <a:rPr lang="es-ES" sz="1800" b="1" dirty="0">
                <a:latin typeface="Calibri" pitchFamily="34" charset="0"/>
              </a:rPr>
              <a:t>Lo que piensa el sector turístico en la Costa del Sol	</a:t>
            </a:r>
            <a:r>
              <a:rPr lang="es-ES" sz="1800" dirty="0">
                <a:solidFill>
                  <a:schemeClr val="accent2">
                    <a:lumMod val="50000"/>
                  </a:schemeClr>
                </a:solidFill>
                <a:latin typeface="Calibri" pitchFamily="34" charset="0"/>
              </a:rPr>
              <a:t> </a:t>
            </a:r>
            <a:r>
              <a:rPr lang="es-ES" sz="1400" dirty="0">
                <a:solidFill>
                  <a:schemeClr val="accent2">
                    <a:lumMod val="50000"/>
                  </a:schemeClr>
                </a:solidFill>
                <a:latin typeface="Calibri" pitchFamily="34" charset="0"/>
              </a:rPr>
              <a:t>Pág. </a:t>
            </a:r>
            <a:r>
              <a:rPr lang="es-ES" sz="1400" dirty="0" smtClean="0">
                <a:solidFill>
                  <a:schemeClr val="accent2">
                    <a:lumMod val="50000"/>
                  </a:schemeClr>
                </a:solidFill>
                <a:latin typeface="Calibri" pitchFamily="34" charset="0"/>
              </a:rPr>
              <a:t>61</a:t>
            </a:r>
            <a:endParaRPr lang="es-ES" sz="1400" dirty="0">
              <a:solidFill>
                <a:schemeClr val="accent2">
                  <a:lumMod val="50000"/>
                </a:schemeClr>
              </a:solidFill>
              <a:latin typeface="Calibri" pitchFamily="34" charset="0"/>
            </a:endParaRPr>
          </a:p>
          <a:p>
            <a:pPr marL="531813" indent="-531813" algn="l">
              <a:lnSpc>
                <a:spcPct val="100000"/>
              </a:lnSpc>
              <a:spcBef>
                <a:spcPts val="1200"/>
              </a:spcBef>
              <a:spcAft>
                <a:spcPts val="600"/>
              </a:spcAft>
              <a:buClr>
                <a:schemeClr val="accent2">
                  <a:lumMod val="50000"/>
                </a:schemeClr>
              </a:buClr>
              <a:buFont typeface="+mj-lt"/>
              <a:buAutoNum type="arabicPeriod"/>
              <a:tabLst>
                <a:tab pos="6810375" algn="l"/>
              </a:tabLst>
            </a:pPr>
            <a:r>
              <a:rPr lang="es-ES" sz="1800" b="1" dirty="0">
                <a:latin typeface="Calibri" pitchFamily="34" charset="0"/>
              </a:rPr>
              <a:t>Unas reflexiones sobre una batería de acciones a ejecutar	</a:t>
            </a:r>
            <a:r>
              <a:rPr lang="es-ES" sz="1800" dirty="0">
                <a:solidFill>
                  <a:schemeClr val="accent2">
                    <a:lumMod val="50000"/>
                  </a:schemeClr>
                </a:solidFill>
                <a:latin typeface="Calibri" pitchFamily="34" charset="0"/>
              </a:rPr>
              <a:t> </a:t>
            </a:r>
            <a:r>
              <a:rPr lang="es-ES" sz="1400" dirty="0">
                <a:solidFill>
                  <a:schemeClr val="accent2">
                    <a:lumMod val="50000"/>
                  </a:schemeClr>
                </a:solidFill>
                <a:latin typeface="Calibri" pitchFamily="34" charset="0"/>
              </a:rPr>
              <a:t>Pág. </a:t>
            </a:r>
            <a:r>
              <a:rPr lang="es-ES" sz="1400" dirty="0" smtClean="0">
                <a:solidFill>
                  <a:schemeClr val="accent2">
                    <a:lumMod val="50000"/>
                  </a:schemeClr>
                </a:solidFill>
                <a:latin typeface="Calibri" pitchFamily="34" charset="0"/>
              </a:rPr>
              <a:t>85</a:t>
            </a:r>
            <a:endParaRPr lang="es-ES" sz="1400" dirty="0">
              <a:solidFill>
                <a:schemeClr val="accent2">
                  <a:lumMod val="50000"/>
                </a:schemeClr>
              </a:solidFill>
              <a:latin typeface="Calibri" pitchFamily="34" charset="0"/>
            </a:endParaRPr>
          </a:p>
          <a:p>
            <a:pPr marL="531813" indent="-531813" algn="l">
              <a:lnSpc>
                <a:spcPct val="100000"/>
              </a:lnSpc>
              <a:spcBef>
                <a:spcPts val="1200"/>
              </a:spcBef>
              <a:spcAft>
                <a:spcPts val="600"/>
              </a:spcAft>
              <a:buClr>
                <a:schemeClr val="accent2">
                  <a:lumMod val="50000"/>
                </a:schemeClr>
              </a:buClr>
              <a:buFont typeface="+mj-lt"/>
              <a:buAutoNum type="arabicPeriod"/>
              <a:tabLst>
                <a:tab pos="6810375" algn="l"/>
              </a:tabLst>
            </a:pPr>
            <a:r>
              <a:rPr lang="es-ES" sz="1800" b="1" dirty="0">
                <a:latin typeface="Calibri" pitchFamily="34" charset="0"/>
              </a:rPr>
              <a:t>Decálogo de las acciones prioritarias a desarrollar	</a:t>
            </a:r>
            <a:r>
              <a:rPr lang="es-ES" sz="1800" dirty="0">
                <a:solidFill>
                  <a:schemeClr val="accent2">
                    <a:lumMod val="50000"/>
                  </a:schemeClr>
                </a:solidFill>
                <a:latin typeface="Calibri" pitchFamily="34" charset="0"/>
              </a:rPr>
              <a:t> </a:t>
            </a:r>
            <a:r>
              <a:rPr lang="es-ES" sz="1400" dirty="0">
                <a:solidFill>
                  <a:schemeClr val="accent2">
                    <a:lumMod val="50000"/>
                  </a:schemeClr>
                </a:solidFill>
                <a:latin typeface="Calibri" pitchFamily="34" charset="0"/>
              </a:rPr>
              <a:t>Pág. </a:t>
            </a:r>
            <a:r>
              <a:rPr lang="es-ES" sz="1400" dirty="0" smtClean="0">
                <a:solidFill>
                  <a:schemeClr val="accent2">
                    <a:lumMod val="50000"/>
                  </a:schemeClr>
                </a:solidFill>
                <a:latin typeface="Calibri" pitchFamily="34" charset="0"/>
              </a:rPr>
              <a:t>94</a:t>
            </a:r>
          </a:p>
          <a:p>
            <a:pPr marL="531813" indent="-531813" algn="l">
              <a:lnSpc>
                <a:spcPct val="100000"/>
              </a:lnSpc>
              <a:spcBef>
                <a:spcPts val="1200"/>
              </a:spcBef>
              <a:spcAft>
                <a:spcPts val="600"/>
              </a:spcAft>
              <a:buClr>
                <a:schemeClr val="accent2">
                  <a:lumMod val="50000"/>
                </a:schemeClr>
              </a:buClr>
              <a:buFont typeface="+mj-lt"/>
              <a:buAutoNum type="arabicPeriod"/>
              <a:tabLst>
                <a:tab pos="6810375" algn="l"/>
              </a:tabLst>
            </a:pPr>
            <a:r>
              <a:rPr lang="es-ES" sz="1800" b="1" dirty="0" smtClean="0">
                <a:latin typeface="Calibri" pitchFamily="34" charset="0"/>
              </a:rPr>
              <a:t> La </a:t>
            </a:r>
            <a:r>
              <a:rPr lang="es-ES" sz="1800" b="1" dirty="0">
                <a:latin typeface="Calibri" pitchFamily="34" charset="0"/>
              </a:rPr>
              <a:t>necesidad de apostar por un nuevo </a:t>
            </a:r>
            <a:r>
              <a:rPr lang="es-ES" sz="1800" b="1" dirty="0" smtClean="0">
                <a:latin typeface="Calibri" pitchFamily="34" charset="0"/>
              </a:rPr>
              <a:t>modelo</a:t>
            </a:r>
            <a:r>
              <a:rPr lang="es-ES" sz="1800" b="1" dirty="0">
                <a:latin typeface="Calibri" pitchFamily="34" charset="0"/>
              </a:rPr>
              <a:t>	 </a:t>
            </a:r>
            <a:r>
              <a:rPr lang="es-ES" sz="1400" dirty="0">
                <a:solidFill>
                  <a:schemeClr val="accent2">
                    <a:lumMod val="50000"/>
                  </a:schemeClr>
                </a:solidFill>
                <a:latin typeface="Calibri" pitchFamily="34" charset="0"/>
              </a:rPr>
              <a:t>Pág. </a:t>
            </a:r>
            <a:r>
              <a:rPr lang="es-ES" sz="1400" dirty="0" smtClean="0">
                <a:solidFill>
                  <a:schemeClr val="accent2">
                    <a:lumMod val="50000"/>
                  </a:schemeClr>
                </a:solidFill>
                <a:latin typeface="Calibri" pitchFamily="34" charset="0"/>
              </a:rPr>
              <a:t>96</a:t>
            </a:r>
            <a:endParaRPr lang="es-ES" sz="1400" dirty="0">
              <a:solidFill>
                <a:schemeClr val="accent2">
                  <a:lumMod val="50000"/>
                </a:schemeClr>
              </a:solidFill>
              <a:latin typeface="Calibri" pitchFamily="34" charset="0"/>
            </a:endParaRPr>
          </a:p>
        </p:txBody>
      </p:sp>
      <p:sp>
        <p:nvSpPr>
          <p:cNvPr id="3" name="2 CuadroTexto"/>
          <p:cNvSpPr txBox="1"/>
          <p:nvPr/>
        </p:nvSpPr>
        <p:spPr>
          <a:xfrm rot="16200000">
            <a:off x="-651237" y="1499779"/>
            <a:ext cx="2053767" cy="1015663"/>
          </a:xfrm>
          <a:prstGeom prst="rect">
            <a:avLst/>
          </a:prstGeom>
          <a:noFill/>
        </p:spPr>
        <p:txBody>
          <a:bodyPr wrap="square" rtlCol="0">
            <a:spAutoFit/>
          </a:bodyPr>
          <a:lstStyle/>
          <a:p>
            <a:r>
              <a:rPr lang="es-ES" sz="6000" dirty="0">
                <a:solidFill>
                  <a:schemeClr val="accent2">
                    <a:lumMod val="75000"/>
                  </a:schemeClr>
                </a:solidFill>
              </a:rPr>
              <a:t>índice</a:t>
            </a:r>
          </a:p>
        </p:txBody>
      </p:sp>
    </p:spTree>
    <p:extLst>
      <p:ext uri="{BB962C8B-B14F-4D97-AF65-F5344CB8AC3E}">
        <p14:creationId xmlns:p14="http://schemas.microsoft.com/office/powerpoint/2010/main" val="1213029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BAA319FD-F279-409E-A749-7C3D2D49473D}"/>
              </a:ext>
            </a:extLst>
          </p:cNvPr>
          <p:cNvSpPr/>
          <p:nvPr/>
        </p:nvSpPr>
        <p:spPr>
          <a:xfrm>
            <a:off x="-2997" y="1201831"/>
            <a:ext cx="2137167" cy="2677656"/>
          </a:xfrm>
          <a:prstGeom prst="rect">
            <a:avLst/>
          </a:prstGeom>
        </p:spPr>
        <p:txBody>
          <a:bodyPr wrap="square">
            <a:spAutoFit/>
          </a:bodyPr>
          <a:lstStyle/>
          <a:p>
            <a:pPr lvl="0" algn="r"/>
            <a:r>
              <a:rPr lang="es-ES" sz="3200" b="1" dirty="0">
                <a:solidFill>
                  <a:prstClr val="black">
                    <a:lumMod val="65000"/>
                    <a:lumOff val="35000"/>
                  </a:prstClr>
                </a:solidFill>
                <a:latin typeface="Corbel" panose="020B0503020204020204" pitchFamily="34" charset="0"/>
              </a:rPr>
              <a:t>R</a:t>
            </a:r>
            <a:r>
              <a:rPr lang="es-ES" sz="2000" b="1" dirty="0">
                <a:solidFill>
                  <a:prstClr val="black">
                    <a:lumMod val="65000"/>
                    <a:lumOff val="35000"/>
                  </a:prstClr>
                </a:solidFill>
                <a:latin typeface="Corbel" panose="020B0503020204020204" pitchFamily="34" charset="0"/>
              </a:rPr>
              <a:t>ECUPERACIÓN POR </a:t>
            </a:r>
            <a:r>
              <a:rPr lang="es-ES" sz="3200" b="1" dirty="0">
                <a:solidFill>
                  <a:prstClr val="black">
                    <a:lumMod val="65000"/>
                    <a:lumOff val="35000"/>
                  </a:prstClr>
                </a:solidFill>
                <a:latin typeface="Corbel" panose="020B0503020204020204" pitchFamily="34" charset="0"/>
              </a:rPr>
              <a:t>S</a:t>
            </a:r>
            <a:r>
              <a:rPr lang="es-ES" sz="2000" b="1" dirty="0">
                <a:solidFill>
                  <a:prstClr val="black">
                    <a:lumMod val="65000"/>
                    <a:lumOff val="35000"/>
                  </a:prstClr>
                </a:solidFill>
                <a:latin typeface="Corbel" panose="020B0503020204020204" pitchFamily="34" charset="0"/>
              </a:rPr>
              <a:t>ECTORES</a:t>
            </a:r>
          </a:p>
          <a:p>
            <a:pPr lvl="0" algn="r"/>
            <a:endParaRPr lang="es-ES" sz="1050" b="1" dirty="0">
              <a:solidFill>
                <a:prstClr val="black">
                  <a:lumMod val="65000"/>
                  <a:lumOff val="35000"/>
                </a:prstClr>
              </a:solidFill>
              <a:latin typeface="Corbel" panose="020B0503020204020204" pitchFamily="34" charset="0"/>
            </a:endParaRPr>
          </a:p>
          <a:p>
            <a:pPr marL="171450" lvl="0" indent="-171450" algn="r">
              <a:buFont typeface="Wingdings" panose="05000000000000000000" pitchFamily="2" charset="2"/>
              <a:buChar char="Ø"/>
            </a:pPr>
            <a:r>
              <a:rPr lang="es-ES" sz="1200" b="1" dirty="0">
                <a:solidFill>
                  <a:schemeClr val="accent2"/>
                </a:solidFill>
                <a:latin typeface="Corbel" panose="020B0503020204020204" pitchFamily="34" charset="0"/>
              </a:rPr>
              <a:t>ALIMENTACIÓN</a:t>
            </a:r>
          </a:p>
          <a:p>
            <a:pPr marL="171450" lvl="0" indent="-171450" algn="r">
              <a:buFont typeface="Wingdings" panose="05000000000000000000" pitchFamily="2" charset="2"/>
              <a:buChar char="Ø"/>
            </a:pPr>
            <a:r>
              <a:rPr lang="es-ES" sz="1200" b="1" dirty="0">
                <a:solidFill>
                  <a:schemeClr val="accent2"/>
                </a:solidFill>
                <a:latin typeface="Corbel" panose="020B0503020204020204" pitchFamily="34" charset="0"/>
              </a:rPr>
              <a:t>RETAIL – MINORISTAS</a:t>
            </a:r>
          </a:p>
          <a:p>
            <a:pPr marL="171450" lvl="0" indent="-171450" algn="r">
              <a:buFont typeface="Wingdings" panose="05000000000000000000" pitchFamily="2" charset="2"/>
              <a:buChar char="Ø"/>
            </a:pPr>
            <a:r>
              <a:rPr lang="es-ES" sz="1200" b="1" dirty="0">
                <a:solidFill>
                  <a:schemeClr val="accent2"/>
                </a:solidFill>
                <a:latin typeface="Corbel" panose="020B0503020204020204" pitchFamily="34" charset="0"/>
              </a:rPr>
              <a:t>RESTAURANTES Y OCIO</a:t>
            </a:r>
          </a:p>
          <a:p>
            <a:pPr marL="171450" lvl="0" indent="-171450" algn="r">
              <a:buFont typeface="Wingdings" panose="05000000000000000000" pitchFamily="2" charset="2"/>
              <a:buChar char="Ø"/>
            </a:pPr>
            <a:r>
              <a:rPr lang="es-ES" sz="1200" b="1" dirty="0">
                <a:solidFill>
                  <a:schemeClr val="accent2"/>
                </a:solidFill>
                <a:latin typeface="Corbel" panose="020B0503020204020204" pitchFamily="34" charset="0"/>
              </a:rPr>
              <a:t>VIAJES</a:t>
            </a:r>
          </a:p>
          <a:p>
            <a:pPr marL="171450" lvl="0" indent="-171450" algn="r">
              <a:buFont typeface="Wingdings" panose="05000000000000000000" pitchFamily="2" charset="2"/>
              <a:buChar char="Ø"/>
            </a:pPr>
            <a:r>
              <a:rPr lang="es-ES" sz="1200" b="1" dirty="0">
                <a:solidFill>
                  <a:schemeClr val="accent2"/>
                </a:solidFill>
                <a:latin typeface="Corbel" panose="020B0503020204020204" pitchFamily="34" charset="0"/>
              </a:rPr>
              <a:t>HOTELES</a:t>
            </a:r>
          </a:p>
          <a:p>
            <a:pPr lvl="0" algn="r"/>
            <a:endParaRPr lang="es-ES" sz="1200" b="1" dirty="0">
              <a:solidFill>
                <a:prstClr val="black">
                  <a:lumMod val="65000"/>
                  <a:lumOff val="35000"/>
                </a:prstClr>
              </a:solidFill>
              <a:latin typeface="Corbel" panose="020B0503020204020204" pitchFamily="34" charset="0"/>
            </a:endParaRPr>
          </a:p>
          <a:p>
            <a:pPr lvl="0" algn="r"/>
            <a:endParaRPr lang="es-ES" sz="2000" b="1" dirty="0">
              <a:solidFill>
                <a:prstClr val="black">
                  <a:lumMod val="65000"/>
                  <a:lumOff val="35000"/>
                </a:prstClr>
              </a:solidFill>
              <a:latin typeface="Corbel" panose="020B0503020204020204"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310" t="41155" r="31768" b="22945"/>
          <a:stretch/>
        </p:blipFill>
        <p:spPr bwMode="auto">
          <a:xfrm>
            <a:off x="2411760" y="2132856"/>
            <a:ext cx="655236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ítulo 1">
            <a:extLst>
              <a:ext uri="{FF2B5EF4-FFF2-40B4-BE49-F238E27FC236}">
                <a16:creationId xmlns="" xmlns:a16="http://schemas.microsoft.com/office/drawing/2014/main" id="{5C9C8D7A-CE7B-4A42-9BDB-59E8DD2CEE25}"/>
              </a:ext>
            </a:extLst>
          </p:cNvPr>
          <p:cNvSpPr>
            <a:spLocks noGrp="1"/>
          </p:cNvSpPr>
          <p:nvPr>
            <p:ph type="title"/>
          </p:nvPr>
        </p:nvSpPr>
        <p:spPr>
          <a:xfrm>
            <a:off x="2591598" y="1412776"/>
            <a:ext cx="6264696" cy="834637"/>
          </a:xfrm>
        </p:spPr>
        <p:txBody>
          <a:bodyPr anchor="ctr"/>
          <a:lstStyle/>
          <a:p>
            <a:r>
              <a:rPr lang="es-ES" sz="2000" b="1" dirty="0">
                <a:solidFill>
                  <a:schemeClr val="accent2"/>
                </a:solidFill>
              </a:rPr>
              <a:t>ANÁLISIS SECTORIAL. </a:t>
            </a:r>
            <a:r>
              <a:rPr lang="es-ES" sz="1400" b="1" dirty="0">
                <a:solidFill>
                  <a:schemeClr val="tx1">
                    <a:lumMod val="50000"/>
                    <a:lumOff val="50000"/>
                  </a:schemeClr>
                </a:solidFill>
              </a:rPr>
              <a:t>% VARIACIÓN SOBRE EL AÑO ANTERIOR</a:t>
            </a:r>
            <a:endParaRPr lang="es-ES" sz="1100" b="1" dirty="0">
              <a:solidFill>
                <a:schemeClr val="tx1">
                  <a:lumMod val="50000"/>
                  <a:lumOff val="50000"/>
                </a:schemeClr>
              </a:solidFill>
            </a:endParaRPr>
          </a:p>
        </p:txBody>
      </p:sp>
    </p:spTree>
    <p:extLst>
      <p:ext uri="{BB962C8B-B14F-4D97-AF65-F5344CB8AC3E}">
        <p14:creationId xmlns:p14="http://schemas.microsoft.com/office/powerpoint/2010/main" val="3046014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544361" y="2196625"/>
            <a:ext cx="6287526" cy="1008112"/>
          </a:xfrm>
        </p:spPr>
        <p:txBody>
          <a:bodyPr>
            <a:noAutofit/>
          </a:bodyPr>
          <a:lstStyle/>
          <a:p>
            <a:pPr marL="88900" lvl="1" indent="0">
              <a:lnSpc>
                <a:spcPct val="100000"/>
              </a:lnSpc>
              <a:spcBef>
                <a:spcPts val="600"/>
              </a:spcBef>
              <a:spcAft>
                <a:spcPts val="600"/>
              </a:spcAft>
              <a:buClr>
                <a:schemeClr val="accent2"/>
              </a:buClr>
              <a:buSzPct val="140000"/>
              <a:buNone/>
            </a:pPr>
            <a:r>
              <a:rPr lang="es-ES" sz="1800" dirty="0">
                <a:solidFill>
                  <a:schemeClr val="tx1">
                    <a:lumMod val="65000"/>
                    <a:lumOff val="35000"/>
                  </a:schemeClr>
                </a:solidFill>
              </a:rPr>
              <a:t> </a:t>
            </a:r>
          </a:p>
        </p:txBody>
      </p:sp>
      <p:sp>
        <p:nvSpPr>
          <p:cNvPr id="9" name="Rectángulo 8">
            <a:extLst>
              <a:ext uri="{FF2B5EF4-FFF2-40B4-BE49-F238E27FC236}">
                <a16:creationId xmlns="" xmlns:a16="http://schemas.microsoft.com/office/drawing/2014/main" id="{BAA319FD-F279-409E-A749-7C3D2D49473D}"/>
              </a:ext>
            </a:extLst>
          </p:cNvPr>
          <p:cNvSpPr/>
          <p:nvPr/>
        </p:nvSpPr>
        <p:spPr>
          <a:xfrm>
            <a:off x="2417068" y="1124744"/>
            <a:ext cx="6552728" cy="1485022"/>
          </a:xfrm>
          <a:prstGeom prst="rect">
            <a:avLst/>
          </a:prstGeom>
        </p:spPr>
        <p:txBody>
          <a:bodyPr wrap="square">
            <a:spAutoFit/>
          </a:bodyPr>
          <a:lstStyle/>
          <a:p>
            <a:pPr lvl="0" algn="r"/>
            <a:endParaRPr lang="es-ES" sz="1050" b="1" dirty="0">
              <a:solidFill>
                <a:prstClr val="black">
                  <a:lumMod val="65000"/>
                  <a:lumOff val="35000"/>
                </a:prstClr>
              </a:solidFill>
              <a:latin typeface="Corbel" panose="020B0503020204020204" pitchFamily="34" charset="0"/>
            </a:endParaRPr>
          </a:p>
          <a:p>
            <a:pPr lvl="0"/>
            <a:r>
              <a:rPr lang="es-ES" sz="1200" b="1" dirty="0">
                <a:solidFill>
                  <a:schemeClr val="tx1">
                    <a:lumMod val="65000"/>
                    <a:lumOff val="35000"/>
                  </a:schemeClr>
                </a:solidFill>
                <a:latin typeface="Corbel" panose="020B0503020204020204" pitchFamily="34" charset="0"/>
              </a:rPr>
              <a:t>Según estimación de Deloitte los cambios más sustanciales en el nuevo consumidor según la renta per cápita disponible durante el aislamiento y la esperada en el año  2021 son los siguientes:</a:t>
            </a:r>
          </a:p>
          <a:p>
            <a:pPr lvl="0"/>
            <a:endParaRPr lang="es-ES" sz="1200" b="1" dirty="0">
              <a:solidFill>
                <a:schemeClr val="tx1">
                  <a:lumMod val="65000"/>
                  <a:lumOff val="35000"/>
                </a:schemeClr>
              </a:solidFill>
              <a:latin typeface="Corbel" panose="020B0503020204020204" pitchFamily="34" charset="0"/>
            </a:endParaRPr>
          </a:p>
          <a:p>
            <a:pPr marL="171450" lvl="0" indent="-171450">
              <a:buFont typeface="Wingdings" panose="05000000000000000000" pitchFamily="2" charset="2"/>
              <a:buChar char="Ø"/>
            </a:pPr>
            <a:endParaRPr lang="es-ES" sz="1200" b="1" dirty="0">
              <a:solidFill>
                <a:schemeClr val="accent2"/>
              </a:solidFill>
              <a:latin typeface="Corbel" panose="020B0503020204020204" pitchFamily="34" charset="0"/>
            </a:endParaRPr>
          </a:p>
          <a:p>
            <a:pPr lvl="0" algn="r"/>
            <a:endParaRPr lang="es-ES" sz="1200" b="1" dirty="0">
              <a:solidFill>
                <a:prstClr val="black">
                  <a:lumMod val="65000"/>
                  <a:lumOff val="35000"/>
                </a:prstClr>
              </a:solidFill>
              <a:latin typeface="Corbel" panose="020B0503020204020204" pitchFamily="34" charset="0"/>
            </a:endParaRPr>
          </a:p>
          <a:p>
            <a:pPr lvl="0" algn="r"/>
            <a:endParaRPr lang="es-ES" sz="2000" b="1" dirty="0">
              <a:solidFill>
                <a:prstClr val="black">
                  <a:lumMod val="65000"/>
                  <a:lumOff val="35000"/>
                </a:prstClr>
              </a:solidFill>
              <a:latin typeface="Corbel" panose="020B0503020204020204" pitchFamily="34" charset="0"/>
            </a:endParaRPr>
          </a:p>
        </p:txBody>
      </p:sp>
      <p:sp>
        <p:nvSpPr>
          <p:cNvPr id="22" name="Rectángulo 8">
            <a:extLst>
              <a:ext uri="{FF2B5EF4-FFF2-40B4-BE49-F238E27FC236}">
                <a16:creationId xmlns="" xmlns:a16="http://schemas.microsoft.com/office/drawing/2014/main" id="{BAA319FD-F279-409E-A749-7C3D2D49473D}"/>
              </a:ext>
            </a:extLst>
          </p:cNvPr>
          <p:cNvSpPr/>
          <p:nvPr/>
        </p:nvSpPr>
        <p:spPr>
          <a:xfrm>
            <a:off x="149403" y="1354231"/>
            <a:ext cx="2137167" cy="2308324"/>
          </a:xfrm>
          <a:prstGeom prst="rect">
            <a:avLst/>
          </a:prstGeom>
        </p:spPr>
        <p:txBody>
          <a:bodyPr wrap="square">
            <a:spAutoFit/>
          </a:bodyPr>
          <a:lstStyle/>
          <a:p>
            <a:pPr lvl="0" algn="r"/>
            <a:r>
              <a:rPr lang="es-ES" sz="3200" b="1" dirty="0">
                <a:solidFill>
                  <a:prstClr val="black">
                    <a:lumMod val="65000"/>
                    <a:lumOff val="35000"/>
                  </a:prstClr>
                </a:solidFill>
                <a:latin typeface="Corbel" panose="020B0503020204020204" pitchFamily="34" charset="0"/>
              </a:rPr>
              <a:t>P</a:t>
            </a:r>
            <a:r>
              <a:rPr lang="es-ES" sz="2000" b="1" dirty="0">
                <a:solidFill>
                  <a:prstClr val="black">
                    <a:lumMod val="65000"/>
                    <a:lumOff val="35000"/>
                  </a:prstClr>
                </a:solidFill>
                <a:latin typeface="Corbel" panose="020B0503020204020204" pitchFamily="34" charset="0"/>
              </a:rPr>
              <a:t>ERFIL DE “NUEVO CONSUMIDOR”</a:t>
            </a:r>
          </a:p>
          <a:p>
            <a:pPr lvl="0" algn="r"/>
            <a:endParaRPr lang="es-ES" sz="2000" b="1" dirty="0">
              <a:solidFill>
                <a:prstClr val="black">
                  <a:lumMod val="65000"/>
                  <a:lumOff val="35000"/>
                </a:prstClr>
              </a:solidFill>
              <a:latin typeface="Corbel" panose="020B0503020204020204" pitchFamily="34" charset="0"/>
            </a:endParaRPr>
          </a:p>
          <a:p>
            <a:pPr lvl="0" algn="r"/>
            <a:r>
              <a:rPr lang="es-ES" b="1" dirty="0">
                <a:solidFill>
                  <a:schemeClr val="accent2"/>
                </a:solidFill>
                <a:latin typeface="Corbel" panose="020B0503020204020204" pitchFamily="34" charset="0"/>
              </a:rPr>
              <a:t>Según renta per cápita disponible </a:t>
            </a:r>
          </a:p>
          <a:p>
            <a:pPr lvl="0" algn="r"/>
            <a:endParaRPr lang="es-ES" sz="1200" b="1" dirty="0">
              <a:solidFill>
                <a:prstClr val="black">
                  <a:lumMod val="65000"/>
                  <a:lumOff val="35000"/>
                </a:prstClr>
              </a:solidFill>
              <a:latin typeface="Corbel" panose="020B0503020204020204" pitchFamily="34" charset="0"/>
            </a:endParaRPr>
          </a:p>
        </p:txBody>
      </p:sp>
      <p:sp>
        <p:nvSpPr>
          <p:cNvPr id="6" name="Rectángulo 8">
            <a:extLst>
              <a:ext uri="{FF2B5EF4-FFF2-40B4-BE49-F238E27FC236}">
                <a16:creationId xmlns="" xmlns:a16="http://schemas.microsoft.com/office/drawing/2014/main" id="{BAA319FD-F279-409E-A749-7C3D2D49473D}"/>
              </a:ext>
            </a:extLst>
          </p:cNvPr>
          <p:cNvSpPr/>
          <p:nvPr/>
        </p:nvSpPr>
        <p:spPr>
          <a:xfrm>
            <a:off x="2458687" y="1749242"/>
            <a:ext cx="3096344" cy="1977464"/>
          </a:xfrm>
          <a:prstGeom prst="rect">
            <a:avLst/>
          </a:prstGeom>
        </p:spPr>
        <p:txBody>
          <a:bodyPr wrap="square">
            <a:spAutoFit/>
          </a:bodyPr>
          <a:lstStyle/>
          <a:p>
            <a:pPr lvl="0" algn="r"/>
            <a:endParaRPr lang="es-ES" sz="1050" b="1" dirty="0">
              <a:solidFill>
                <a:prstClr val="black">
                  <a:lumMod val="65000"/>
                  <a:lumOff val="35000"/>
                </a:prstClr>
              </a:solidFill>
              <a:latin typeface="Corbel" panose="020B0503020204020204" pitchFamily="34" charset="0"/>
            </a:endParaRPr>
          </a:p>
          <a:p>
            <a:pPr marL="171450" indent="-171450">
              <a:buFont typeface="Wingdings" panose="05000000000000000000" pitchFamily="2" charset="2"/>
              <a:buChar char="Ø"/>
            </a:pPr>
            <a:r>
              <a:rPr lang="es-ES" sz="1200" b="1" dirty="0">
                <a:solidFill>
                  <a:schemeClr val="accent2"/>
                </a:solidFill>
                <a:latin typeface="Corbel" panose="020B0503020204020204" pitchFamily="34" charset="0"/>
              </a:rPr>
              <a:t>AISLAMIENTO </a:t>
            </a:r>
          </a:p>
          <a:p>
            <a:pPr marL="171450" indent="-171450">
              <a:buFont typeface="Wingdings" panose="05000000000000000000" pitchFamily="2" charset="2"/>
              <a:buChar char="Ø"/>
            </a:pPr>
            <a:endParaRPr lang="es-ES" sz="1200" b="1" dirty="0">
              <a:solidFill>
                <a:schemeClr val="accent2"/>
              </a:solidFill>
              <a:latin typeface="Corbel" panose="020B0503020204020204" pitchFamily="34" charset="0"/>
            </a:endParaRPr>
          </a:p>
          <a:p>
            <a:pPr marL="171450" indent="-171450">
              <a:buFont typeface="Wingdings" panose="05000000000000000000" pitchFamily="2" charset="2"/>
              <a:buChar char="§"/>
            </a:pPr>
            <a:r>
              <a:rPr lang="es-ES" sz="1100" b="1" dirty="0">
                <a:solidFill>
                  <a:schemeClr val="tx1">
                    <a:lumMod val="65000"/>
                    <a:lumOff val="35000"/>
                  </a:schemeClr>
                </a:solidFill>
                <a:latin typeface="Corbel" panose="020B0503020204020204" pitchFamily="34" charset="0"/>
              </a:rPr>
              <a:t>Importante </a:t>
            </a:r>
            <a:r>
              <a:rPr lang="es-ES" sz="1100" b="1" dirty="0" smtClean="0">
                <a:solidFill>
                  <a:schemeClr val="tx1">
                    <a:lumMod val="65000"/>
                    <a:lumOff val="35000"/>
                  </a:schemeClr>
                </a:solidFill>
                <a:latin typeface="Corbel" panose="020B0503020204020204" pitchFamily="34" charset="0"/>
              </a:rPr>
              <a:t>pérdida </a:t>
            </a:r>
            <a:r>
              <a:rPr lang="es-ES" sz="1100" b="1" dirty="0">
                <a:solidFill>
                  <a:schemeClr val="tx1">
                    <a:lumMod val="65000"/>
                    <a:lumOff val="35000"/>
                  </a:schemeClr>
                </a:solidFill>
                <a:latin typeface="Corbel" panose="020B0503020204020204" pitchFamily="34" charset="0"/>
              </a:rPr>
              <a:t>del poder adquisitivo</a:t>
            </a:r>
          </a:p>
          <a:p>
            <a:pPr marL="171450" indent="-171450">
              <a:buFont typeface="Wingdings" panose="05000000000000000000" pitchFamily="2" charset="2"/>
              <a:buChar char="§"/>
            </a:pPr>
            <a:r>
              <a:rPr lang="es-ES" sz="1100" b="1" dirty="0">
                <a:solidFill>
                  <a:schemeClr val="tx1">
                    <a:lumMod val="65000"/>
                    <a:lumOff val="35000"/>
                  </a:schemeClr>
                </a:solidFill>
                <a:latin typeface="Corbel" panose="020B0503020204020204" pitchFamily="34" charset="0"/>
              </a:rPr>
              <a:t>Incremento del +102% del dinero destinado al ahorro </a:t>
            </a:r>
          </a:p>
          <a:p>
            <a:pPr marL="171450" indent="-171450">
              <a:buFont typeface="Wingdings" panose="05000000000000000000" pitchFamily="2" charset="2"/>
              <a:buChar char="§"/>
            </a:pPr>
            <a:r>
              <a:rPr lang="es-ES" sz="1100" b="1" dirty="0">
                <a:solidFill>
                  <a:schemeClr val="tx1">
                    <a:lumMod val="65000"/>
                    <a:lumOff val="35000"/>
                  </a:schemeClr>
                </a:solidFill>
                <a:latin typeface="Corbel" panose="020B0503020204020204" pitchFamily="34" charset="0"/>
              </a:rPr>
              <a:t>Incremento del 25% del dinero destinado a la alimentación</a:t>
            </a:r>
          </a:p>
          <a:p>
            <a:pPr marL="171450" indent="-171450">
              <a:buFont typeface="Wingdings" panose="05000000000000000000" pitchFamily="2" charset="2"/>
              <a:buChar char="§"/>
            </a:pPr>
            <a:r>
              <a:rPr lang="es-ES" sz="1100" b="1" dirty="0">
                <a:solidFill>
                  <a:schemeClr val="tx1">
                    <a:lumMod val="65000"/>
                    <a:lumOff val="35000"/>
                  </a:schemeClr>
                </a:solidFill>
                <a:latin typeface="Corbel" panose="020B0503020204020204" pitchFamily="34" charset="0"/>
              </a:rPr>
              <a:t>Descenso del -84% en gasto </a:t>
            </a:r>
            <a:r>
              <a:rPr lang="es-ES" sz="1100" b="1" dirty="0" err="1">
                <a:solidFill>
                  <a:schemeClr val="tx1">
                    <a:lumMod val="65000"/>
                    <a:lumOff val="35000"/>
                  </a:schemeClr>
                </a:solidFill>
                <a:latin typeface="Corbel" panose="020B0503020204020204" pitchFamily="34" charset="0"/>
              </a:rPr>
              <a:t>retail</a:t>
            </a:r>
            <a:r>
              <a:rPr lang="es-ES" sz="1100" b="1" dirty="0">
                <a:solidFill>
                  <a:schemeClr val="tx1">
                    <a:lumMod val="65000"/>
                    <a:lumOff val="35000"/>
                  </a:schemeClr>
                </a:solidFill>
                <a:latin typeface="Corbel" panose="020B0503020204020204" pitchFamily="34" charset="0"/>
              </a:rPr>
              <a:t> (comercio minorista)</a:t>
            </a:r>
          </a:p>
          <a:p>
            <a:pPr marL="171450" indent="-171450">
              <a:buFont typeface="Wingdings" panose="05000000000000000000" pitchFamily="2" charset="2"/>
              <a:buChar char="§"/>
            </a:pPr>
            <a:r>
              <a:rPr lang="es-ES" sz="1100" b="1" dirty="0">
                <a:solidFill>
                  <a:schemeClr val="tx1">
                    <a:lumMod val="65000"/>
                    <a:lumOff val="35000"/>
                  </a:schemeClr>
                </a:solidFill>
                <a:latin typeface="Corbel" panose="020B0503020204020204" pitchFamily="34" charset="0"/>
              </a:rPr>
              <a:t>Nulo gasto en restauración, hoteles y viajes </a:t>
            </a:r>
            <a:endParaRPr lang="es-ES" sz="1200" b="1" dirty="0">
              <a:solidFill>
                <a:schemeClr val="tx1">
                  <a:lumMod val="65000"/>
                  <a:lumOff val="35000"/>
                </a:schemeClr>
              </a:solidFill>
              <a:latin typeface="Corbel" panose="020B0503020204020204" pitchFamily="34" charset="0"/>
            </a:endParaRPr>
          </a:p>
        </p:txBody>
      </p:sp>
      <p:sp>
        <p:nvSpPr>
          <p:cNvPr id="7" name="Rectángulo 8">
            <a:extLst>
              <a:ext uri="{FF2B5EF4-FFF2-40B4-BE49-F238E27FC236}">
                <a16:creationId xmlns="" xmlns:a16="http://schemas.microsoft.com/office/drawing/2014/main" id="{BAA319FD-F279-409E-A749-7C3D2D49473D}"/>
              </a:ext>
            </a:extLst>
          </p:cNvPr>
          <p:cNvSpPr/>
          <p:nvPr/>
        </p:nvSpPr>
        <p:spPr>
          <a:xfrm>
            <a:off x="5688124" y="1749242"/>
            <a:ext cx="3276856" cy="2316019"/>
          </a:xfrm>
          <a:prstGeom prst="rect">
            <a:avLst/>
          </a:prstGeom>
        </p:spPr>
        <p:txBody>
          <a:bodyPr wrap="square">
            <a:spAutoFit/>
          </a:bodyPr>
          <a:lstStyle/>
          <a:p>
            <a:pPr lvl="0" algn="r"/>
            <a:endParaRPr lang="es-ES" sz="1050" b="1" dirty="0">
              <a:solidFill>
                <a:prstClr val="black">
                  <a:lumMod val="65000"/>
                  <a:lumOff val="35000"/>
                </a:prstClr>
              </a:solidFill>
              <a:latin typeface="Corbel" panose="020B0503020204020204" pitchFamily="34" charset="0"/>
            </a:endParaRPr>
          </a:p>
          <a:p>
            <a:pPr marL="171450" indent="-171450">
              <a:buFont typeface="Wingdings" panose="05000000000000000000" pitchFamily="2" charset="2"/>
              <a:buChar char="Ø"/>
            </a:pPr>
            <a:r>
              <a:rPr lang="es-ES" sz="1200" b="1" dirty="0">
                <a:solidFill>
                  <a:schemeClr val="accent2"/>
                </a:solidFill>
                <a:latin typeface="Corbel" panose="020B0503020204020204" pitchFamily="34" charset="0"/>
              </a:rPr>
              <a:t>AÑO 2021</a:t>
            </a:r>
          </a:p>
          <a:p>
            <a:pPr marL="171450" indent="-171450">
              <a:buFont typeface="Wingdings" panose="05000000000000000000" pitchFamily="2" charset="2"/>
              <a:buChar char="§"/>
            </a:pPr>
            <a:r>
              <a:rPr lang="es-ES" sz="1100" b="1" dirty="0">
                <a:solidFill>
                  <a:schemeClr val="tx1">
                    <a:lumMod val="65000"/>
                    <a:lumOff val="35000"/>
                  </a:schemeClr>
                </a:solidFill>
                <a:latin typeface="Corbel" panose="020B0503020204020204" pitchFamily="34" charset="0"/>
              </a:rPr>
              <a:t>Recuperamos parte de la </a:t>
            </a:r>
            <a:r>
              <a:rPr lang="es-ES" sz="1100" b="1" dirty="0" smtClean="0">
                <a:solidFill>
                  <a:schemeClr val="tx1">
                    <a:lumMod val="65000"/>
                    <a:lumOff val="35000"/>
                  </a:schemeClr>
                </a:solidFill>
                <a:latin typeface="Corbel" panose="020B0503020204020204" pitchFamily="34" charset="0"/>
              </a:rPr>
              <a:t>pérdida </a:t>
            </a:r>
            <a:r>
              <a:rPr lang="es-ES" sz="1100" b="1" dirty="0">
                <a:solidFill>
                  <a:schemeClr val="tx1">
                    <a:lumMod val="65000"/>
                    <a:lumOff val="35000"/>
                  </a:schemeClr>
                </a:solidFill>
                <a:latin typeface="Corbel" panose="020B0503020204020204" pitchFamily="34" charset="0"/>
              </a:rPr>
              <a:t>del poder adquisitivo</a:t>
            </a:r>
          </a:p>
          <a:p>
            <a:pPr marL="171450" indent="-171450">
              <a:buFont typeface="Wingdings" panose="05000000000000000000" pitchFamily="2" charset="2"/>
              <a:buChar char="§"/>
            </a:pPr>
            <a:r>
              <a:rPr lang="es-ES" sz="1100" b="1" dirty="0">
                <a:solidFill>
                  <a:schemeClr val="tx1">
                    <a:lumMod val="65000"/>
                    <a:lumOff val="35000"/>
                  </a:schemeClr>
                </a:solidFill>
                <a:latin typeface="Corbel" panose="020B0503020204020204" pitchFamily="34" charset="0"/>
              </a:rPr>
              <a:t>Incremento del +40% del dinero destinado al ahorro </a:t>
            </a:r>
          </a:p>
          <a:p>
            <a:pPr marL="171450" indent="-171450">
              <a:buFont typeface="Wingdings" panose="05000000000000000000" pitchFamily="2" charset="2"/>
              <a:buChar char="§"/>
            </a:pPr>
            <a:r>
              <a:rPr lang="es-ES" sz="1100" b="1" dirty="0">
                <a:solidFill>
                  <a:schemeClr val="tx1">
                    <a:lumMod val="65000"/>
                    <a:lumOff val="35000"/>
                  </a:schemeClr>
                </a:solidFill>
                <a:latin typeface="Corbel" panose="020B0503020204020204" pitchFamily="34" charset="0"/>
              </a:rPr>
              <a:t>Incremento del 2% del dinero destinado a la alimentación</a:t>
            </a:r>
          </a:p>
          <a:p>
            <a:pPr marL="171450" indent="-171450">
              <a:buFont typeface="Wingdings" panose="05000000000000000000" pitchFamily="2" charset="2"/>
              <a:buChar char="§"/>
            </a:pPr>
            <a:r>
              <a:rPr lang="es-ES" sz="1100" b="1" dirty="0">
                <a:solidFill>
                  <a:schemeClr val="tx1">
                    <a:lumMod val="65000"/>
                    <a:lumOff val="35000"/>
                  </a:schemeClr>
                </a:solidFill>
                <a:latin typeface="Corbel" panose="020B0503020204020204" pitchFamily="34" charset="0"/>
              </a:rPr>
              <a:t>Descenso del -10% en gasto </a:t>
            </a:r>
            <a:r>
              <a:rPr lang="es-ES" sz="1100" b="1" dirty="0" err="1">
                <a:solidFill>
                  <a:schemeClr val="tx1">
                    <a:lumMod val="65000"/>
                    <a:lumOff val="35000"/>
                  </a:schemeClr>
                </a:solidFill>
                <a:latin typeface="Corbel" panose="020B0503020204020204" pitchFamily="34" charset="0"/>
              </a:rPr>
              <a:t>retail</a:t>
            </a:r>
            <a:r>
              <a:rPr lang="es-ES" sz="1100" b="1" dirty="0">
                <a:solidFill>
                  <a:schemeClr val="tx1">
                    <a:lumMod val="65000"/>
                    <a:lumOff val="35000"/>
                  </a:schemeClr>
                </a:solidFill>
                <a:latin typeface="Corbel" panose="020B0503020204020204" pitchFamily="34" charset="0"/>
              </a:rPr>
              <a:t> (comercio minorista)</a:t>
            </a:r>
          </a:p>
          <a:p>
            <a:pPr marL="171450" indent="-171450">
              <a:buFont typeface="Wingdings" panose="05000000000000000000" pitchFamily="2" charset="2"/>
              <a:buChar char="§"/>
            </a:pPr>
            <a:r>
              <a:rPr lang="es-ES" sz="1100" b="1" dirty="0">
                <a:solidFill>
                  <a:schemeClr val="tx1">
                    <a:lumMod val="65000"/>
                    <a:lumOff val="35000"/>
                  </a:schemeClr>
                </a:solidFill>
                <a:latin typeface="Corbel" panose="020B0503020204020204" pitchFamily="34" charset="0"/>
              </a:rPr>
              <a:t>Importante recuperación del gasto en restauración(-5%) , hoteles y viajes (-12%)</a:t>
            </a:r>
          </a:p>
          <a:p>
            <a:pPr lvl="0"/>
            <a:endParaRPr lang="es-ES" sz="1200" b="1" dirty="0">
              <a:solidFill>
                <a:schemeClr val="accent2"/>
              </a:solidFill>
              <a:latin typeface="Corbel" panose="020B0503020204020204" pitchFamily="34" charset="0"/>
            </a:endParaRPr>
          </a:p>
        </p:txBody>
      </p:sp>
      <p:sp>
        <p:nvSpPr>
          <p:cNvPr id="11" name="Rectángulo 8">
            <a:extLst>
              <a:ext uri="{FF2B5EF4-FFF2-40B4-BE49-F238E27FC236}">
                <a16:creationId xmlns="" xmlns:a16="http://schemas.microsoft.com/office/drawing/2014/main" id="{1AD9E7E5-379F-4EC6-9F19-DF8748BD958F}"/>
              </a:ext>
            </a:extLst>
          </p:cNvPr>
          <p:cNvSpPr/>
          <p:nvPr/>
        </p:nvSpPr>
        <p:spPr>
          <a:xfrm>
            <a:off x="2484571" y="3976464"/>
            <a:ext cx="2977409" cy="2123658"/>
          </a:xfrm>
          <a:prstGeom prst="rect">
            <a:avLst/>
          </a:prstGeom>
          <a:solidFill>
            <a:schemeClr val="bg1">
              <a:lumMod val="95000"/>
            </a:schemeClr>
          </a:solidFill>
        </p:spPr>
        <p:txBody>
          <a:bodyPr wrap="square">
            <a:spAutoFit/>
          </a:bodyPr>
          <a:lstStyle/>
          <a:p>
            <a:pPr lvl="0"/>
            <a:endParaRPr lang="es-ES" sz="1200" b="1" dirty="0">
              <a:solidFill>
                <a:schemeClr val="accent2"/>
              </a:solidFill>
              <a:latin typeface="Corbel" panose="020B0503020204020204" pitchFamily="34" charset="0"/>
            </a:endParaRPr>
          </a:p>
          <a:p>
            <a:pPr lvl="0"/>
            <a:r>
              <a:rPr lang="es-ES" sz="1200" b="1" dirty="0">
                <a:solidFill>
                  <a:schemeClr val="accent2"/>
                </a:solidFill>
                <a:latin typeface="Corbel" panose="020B0503020204020204" pitchFamily="34" charset="0"/>
              </a:rPr>
              <a:t>Los ciudadanos </a:t>
            </a:r>
            <a:r>
              <a:rPr lang="es-ES" sz="1200" b="1" dirty="0" smtClean="0">
                <a:solidFill>
                  <a:schemeClr val="accent2"/>
                </a:solidFill>
                <a:latin typeface="Corbel" panose="020B0503020204020204" pitchFamily="34" charset="0"/>
              </a:rPr>
              <a:t>tienen </a:t>
            </a:r>
            <a:r>
              <a:rPr lang="es-ES" sz="1200" b="1" dirty="0">
                <a:latin typeface="Corbel" panose="020B0503020204020204" pitchFamily="34" charset="0"/>
              </a:rPr>
              <a:t>menos dinero que gastar, </a:t>
            </a:r>
            <a:r>
              <a:rPr lang="es-ES" sz="1200" b="1" dirty="0">
                <a:solidFill>
                  <a:schemeClr val="accent2"/>
                </a:solidFill>
                <a:latin typeface="Corbel" panose="020B0503020204020204" pitchFamily="34" charset="0"/>
              </a:rPr>
              <a:t>y lo que </a:t>
            </a:r>
            <a:r>
              <a:rPr lang="es-ES" sz="1200" b="1" dirty="0" smtClean="0">
                <a:solidFill>
                  <a:schemeClr val="accent2"/>
                </a:solidFill>
                <a:latin typeface="Corbel" panose="020B0503020204020204" pitchFamily="34" charset="0"/>
              </a:rPr>
              <a:t>tienen </a:t>
            </a:r>
            <a:r>
              <a:rPr lang="es-ES" sz="1200" b="1" dirty="0">
                <a:latin typeface="Corbel" panose="020B0503020204020204" pitchFamily="34" charset="0"/>
              </a:rPr>
              <a:t>lo destinan a compras en alimentación y a ahorrar</a:t>
            </a:r>
            <a:r>
              <a:rPr lang="es-ES" sz="1200" b="1" dirty="0">
                <a:solidFill>
                  <a:schemeClr val="accent2"/>
                </a:solidFill>
                <a:latin typeface="Corbel" panose="020B0503020204020204" pitchFamily="34" charset="0"/>
              </a:rPr>
              <a:t>, reduciendo bruscamente su gastos en compras varias (</a:t>
            </a:r>
            <a:r>
              <a:rPr lang="es-ES" sz="1200" b="1" dirty="0" err="1">
                <a:solidFill>
                  <a:schemeClr val="accent2"/>
                </a:solidFill>
                <a:latin typeface="Corbel" panose="020B0503020204020204" pitchFamily="34" charset="0"/>
              </a:rPr>
              <a:t>retail</a:t>
            </a:r>
            <a:r>
              <a:rPr lang="es-ES" sz="1200" b="1" dirty="0">
                <a:solidFill>
                  <a:schemeClr val="accent2"/>
                </a:solidFill>
                <a:latin typeface="Corbel" panose="020B0503020204020204" pitchFamily="34" charset="0"/>
              </a:rPr>
              <a:t>: ropa, perfumería, electrónica, …etc.) y cancelando sus gastos en restauración, hoteles y viajes</a:t>
            </a:r>
          </a:p>
          <a:p>
            <a:pPr lvl="0"/>
            <a:endParaRPr lang="es-ES" sz="1200" b="1" dirty="0">
              <a:solidFill>
                <a:schemeClr val="accent2"/>
              </a:solidFill>
              <a:latin typeface="Corbel" panose="020B0503020204020204" pitchFamily="34" charset="0"/>
            </a:endParaRPr>
          </a:p>
          <a:p>
            <a:pPr lvl="0"/>
            <a:endParaRPr lang="es-ES" sz="1200" b="1" dirty="0">
              <a:solidFill>
                <a:schemeClr val="accent2"/>
              </a:solidFill>
              <a:latin typeface="Corbel" panose="020B0503020204020204" pitchFamily="34" charset="0"/>
            </a:endParaRPr>
          </a:p>
          <a:p>
            <a:pPr lvl="0"/>
            <a:endParaRPr lang="es-ES" sz="1200" b="1" dirty="0">
              <a:solidFill>
                <a:schemeClr val="accent2"/>
              </a:solidFill>
              <a:latin typeface="Corbel" panose="020B0503020204020204" pitchFamily="34" charset="0"/>
            </a:endParaRPr>
          </a:p>
        </p:txBody>
      </p:sp>
      <p:sp>
        <p:nvSpPr>
          <p:cNvPr id="13" name="Rectángulo 8">
            <a:extLst>
              <a:ext uri="{FF2B5EF4-FFF2-40B4-BE49-F238E27FC236}">
                <a16:creationId xmlns="" xmlns:a16="http://schemas.microsoft.com/office/drawing/2014/main" id="{7A3267FB-D12D-4DE7-B79B-54F4A70AF347}"/>
              </a:ext>
            </a:extLst>
          </p:cNvPr>
          <p:cNvSpPr/>
          <p:nvPr/>
        </p:nvSpPr>
        <p:spPr>
          <a:xfrm>
            <a:off x="5828062" y="3976464"/>
            <a:ext cx="3139326" cy="2123658"/>
          </a:xfrm>
          <a:prstGeom prst="rect">
            <a:avLst/>
          </a:prstGeom>
          <a:solidFill>
            <a:schemeClr val="bg1">
              <a:lumMod val="95000"/>
            </a:schemeClr>
          </a:solidFill>
        </p:spPr>
        <p:txBody>
          <a:bodyPr wrap="square">
            <a:spAutoFit/>
          </a:bodyPr>
          <a:lstStyle/>
          <a:p>
            <a:r>
              <a:rPr lang="es-ES" sz="1200" b="1" dirty="0">
                <a:solidFill>
                  <a:schemeClr val="accent2"/>
                </a:solidFill>
                <a:latin typeface="Corbel" panose="020B0503020204020204" pitchFamily="34" charset="0"/>
              </a:rPr>
              <a:t>Se espera que en el año 2021 los ciudadanos </a:t>
            </a:r>
            <a:r>
              <a:rPr lang="es-ES" sz="1200" b="1" dirty="0">
                <a:latin typeface="Corbel" panose="020B0503020204020204" pitchFamily="34" charset="0"/>
              </a:rPr>
              <a:t>recuperen parte del poder adquisitivo </a:t>
            </a:r>
            <a:r>
              <a:rPr lang="es-ES" sz="1200" b="1" dirty="0">
                <a:solidFill>
                  <a:schemeClr val="accent2"/>
                </a:solidFill>
                <a:latin typeface="Corbel" panose="020B0503020204020204" pitchFamily="34" charset="0"/>
              </a:rPr>
              <a:t>que </a:t>
            </a:r>
            <a:r>
              <a:rPr lang="es-ES" sz="1200" b="1" dirty="0" smtClean="0">
                <a:solidFill>
                  <a:schemeClr val="accent2"/>
                </a:solidFill>
                <a:latin typeface="Corbel" panose="020B0503020204020204" pitchFamily="34" charset="0"/>
              </a:rPr>
              <a:t>tenían </a:t>
            </a:r>
            <a:r>
              <a:rPr lang="es-ES" sz="1200" b="1" dirty="0">
                <a:solidFill>
                  <a:schemeClr val="accent2"/>
                </a:solidFill>
                <a:latin typeface="Corbel" panose="020B0503020204020204" pitchFamily="34" charset="0"/>
              </a:rPr>
              <a:t>en </a:t>
            </a:r>
            <a:r>
              <a:rPr lang="es-ES" sz="1200" b="1" dirty="0" smtClean="0">
                <a:solidFill>
                  <a:schemeClr val="accent2"/>
                </a:solidFill>
                <a:latin typeface="Corbel" panose="020B0503020204020204" pitchFamily="34" charset="0"/>
              </a:rPr>
              <a:t>el periodo </a:t>
            </a:r>
            <a:r>
              <a:rPr lang="es-ES" sz="1200" b="1" dirty="0">
                <a:solidFill>
                  <a:schemeClr val="accent2"/>
                </a:solidFill>
                <a:latin typeface="Corbel" panose="020B0503020204020204" pitchFamily="34" charset="0"/>
              </a:rPr>
              <a:t>de precrisis, pero </a:t>
            </a:r>
            <a:r>
              <a:rPr lang="es-ES" sz="1200" b="1" dirty="0">
                <a:latin typeface="Corbel" panose="020B0503020204020204" pitchFamily="34" charset="0"/>
              </a:rPr>
              <a:t>tendrán una mayor conciencia de ahorro</a:t>
            </a:r>
            <a:r>
              <a:rPr lang="es-ES" sz="1200" b="1" dirty="0">
                <a:solidFill>
                  <a:schemeClr val="accent2"/>
                </a:solidFill>
                <a:latin typeface="Corbel" panose="020B0503020204020204" pitchFamily="34" charset="0"/>
              </a:rPr>
              <a:t>, </a:t>
            </a:r>
            <a:r>
              <a:rPr lang="es-ES" sz="1200" b="1" dirty="0" smtClean="0">
                <a:solidFill>
                  <a:schemeClr val="accent2"/>
                </a:solidFill>
                <a:latin typeface="Corbel" panose="020B0503020204020204" pitchFamily="34" charset="0"/>
              </a:rPr>
              <a:t>aumentando </a:t>
            </a:r>
            <a:r>
              <a:rPr lang="es-ES" sz="1200" b="1" dirty="0">
                <a:solidFill>
                  <a:schemeClr val="accent2"/>
                </a:solidFill>
                <a:latin typeface="Corbel" panose="020B0503020204020204" pitchFamily="34" charset="0"/>
              </a:rPr>
              <a:t>la partida destinada a ello de su renta disponible. Por otro, sin llegar a las cotas de precrisis, el nuevo consumidor </a:t>
            </a:r>
            <a:r>
              <a:rPr lang="es-ES" sz="1200" b="1" dirty="0" smtClean="0">
                <a:latin typeface="Corbel" panose="020B0503020204020204" pitchFamily="34" charset="0"/>
              </a:rPr>
              <a:t>incrementará </a:t>
            </a:r>
            <a:r>
              <a:rPr lang="es-ES" sz="1200" b="1" dirty="0">
                <a:latin typeface="Corbel" panose="020B0503020204020204" pitchFamily="34" charset="0"/>
              </a:rPr>
              <a:t>su gasto en </a:t>
            </a:r>
            <a:r>
              <a:rPr lang="es-ES" sz="1200" b="1" dirty="0" err="1">
                <a:latin typeface="Corbel" panose="020B0503020204020204" pitchFamily="34" charset="0"/>
              </a:rPr>
              <a:t>retail</a:t>
            </a:r>
            <a:r>
              <a:rPr lang="es-ES" sz="1200" b="1" dirty="0">
                <a:latin typeface="Corbel" panose="020B0503020204020204" pitchFamily="34" charset="0"/>
              </a:rPr>
              <a:t>, comenzará a gastar en restaurantes, hoteles y viajes, y moderará los gastos en alimentación</a:t>
            </a:r>
            <a:r>
              <a:rPr lang="es-ES" sz="1200" b="1" dirty="0">
                <a:solidFill>
                  <a:schemeClr val="accent2"/>
                </a:solidFill>
                <a:latin typeface="Corbel" panose="020B0503020204020204" pitchFamily="34" charset="0"/>
              </a:rPr>
              <a:t> llegando a porcentajes similares a </a:t>
            </a:r>
            <a:r>
              <a:rPr lang="es-ES" sz="1200" b="1" dirty="0" smtClean="0">
                <a:solidFill>
                  <a:schemeClr val="accent2"/>
                </a:solidFill>
                <a:latin typeface="Corbel" panose="020B0503020204020204" pitchFamily="34" charset="0"/>
              </a:rPr>
              <a:t>la </a:t>
            </a:r>
            <a:r>
              <a:rPr lang="es-ES" sz="1200" b="1" dirty="0" err="1" smtClean="0">
                <a:solidFill>
                  <a:schemeClr val="accent2"/>
                </a:solidFill>
                <a:latin typeface="Corbel" panose="020B0503020204020204" pitchFamily="34" charset="0"/>
              </a:rPr>
              <a:t>precrisis</a:t>
            </a:r>
            <a:endParaRPr lang="es-ES" sz="1200" b="1" dirty="0">
              <a:solidFill>
                <a:schemeClr val="tx1">
                  <a:lumMod val="50000"/>
                  <a:lumOff val="50000"/>
                </a:schemeClr>
              </a:solidFill>
              <a:latin typeface="Corbel" panose="020B0503020204020204" pitchFamily="34" charset="0"/>
            </a:endParaRPr>
          </a:p>
        </p:txBody>
      </p:sp>
      <p:sp>
        <p:nvSpPr>
          <p:cNvPr id="5" name="Rectángulo 4">
            <a:extLst>
              <a:ext uri="{FF2B5EF4-FFF2-40B4-BE49-F238E27FC236}">
                <a16:creationId xmlns="" xmlns:a16="http://schemas.microsoft.com/office/drawing/2014/main" id="{7936A5D7-B1AE-492A-8366-B7189A5A4F9D}"/>
              </a:ext>
            </a:extLst>
          </p:cNvPr>
          <p:cNvSpPr/>
          <p:nvPr/>
        </p:nvSpPr>
        <p:spPr>
          <a:xfrm>
            <a:off x="5594986" y="2183303"/>
            <a:ext cx="45719" cy="390349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9314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544361" y="2196625"/>
            <a:ext cx="6287526" cy="1008112"/>
          </a:xfrm>
        </p:spPr>
        <p:txBody>
          <a:bodyPr>
            <a:noAutofit/>
          </a:bodyPr>
          <a:lstStyle/>
          <a:p>
            <a:pPr marL="88900" lvl="1" indent="0">
              <a:lnSpc>
                <a:spcPct val="100000"/>
              </a:lnSpc>
              <a:spcBef>
                <a:spcPts val="600"/>
              </a:spcBef>
              <a:spcAft>
                <a:spcPts val="600"/>
              </a:spcAft>
              <a:buClr>
                <a:schemeClr val="accent2"/>
              </a:buClr>
              <a:buSzPct val="140000"/>
              <a:buNone/>
            </a:pPr>
            <a:r>
              <a:rPr lang="es-ES" sz="1800" dirty="0">
                <a:solidFill>
                  <a:schemeClr val="tx1">
                    <a:lumMod val="65000"/>
                    <a:lumOff val="35000"/>
                  </a:schemeClr>
                </a:solidFill>
              </a:rPr>
              <a:t> </a:t>
            </a:r>
          </a:p>
        </p:txBody>
      </p:sp>
      <p:sp>
        <p:nvSpPr>
          <p:cNvPr id="22" name="Rectángulo 8">
            <a:extLst>
              <a:ext uri="{FF2B5EF4-FFF2-40B4-BE49-F238E27FC236}">
                <a16:creationId xmlns="" xmlns:a16="http://schemas.microsoft.com/office/drawing/2014/main" id="{BAA319FD-F279-409E-A749-7C3D2D49473D}"/>
              </a:ext>
            </a:extLst>
          </p:cNvPr>
          <p:cNvSpPr/>
          <p:nvPr/>
        </p:nvSpPr>
        <p:spPr>
          <a:xfrm>
            <a:off x="149403" y="1354231"/>
            <a:ext cx="2137167" cy="2308324"/>
          </a:xfrm>
          <a:prstGeom prst="rect">
            <a:avLst/>
          </a:prstGeom>
        </p:spPr>
        <p:txBody>
          <a:bodyPr wrap="square">
            <a:spAutoFit/>
          </a:bodyPr>
          <a:lstStyle/>
          <a:p>
            <a:pPr lvl="0" algn="r"/>
            <a:r>
              <a:rPr lang="es-ES" sz="3200" b="1" dirty="0">
                <a:solidFill>
                  <a:prstClr val="black">
                    <a:lumMod val="65000"/>
                    <a:lumOff val="35000"/>
                  </a:prstClr>
                </a:solidFill>
                <a:latin typeface="Corbel" panose="020B0503020204020204" pitchFamily="34" charset="0"/>
              </a:rPr>
              <a:t>P</a:t>
            </a:r>
            <a:r>
              <a:rPr lang="es-ES" sz="2000" b="1" dirty="0">
                <a:solidFill>
                  <a:prstClr val="black">
                    <a:lumMod val="65000"/>
                    <a:lumOff val="35000"/>
                  </a:prstClr>
                </a:solidFill>
                <a:latin typeface="Corbel" panose="020B0503020204020204" pitchFamily="34" charset="0"/>
              </a:rPr>
              <a:t>ERFIL DE “NUEVO CONSUMIDOR”</a:t>
            </a:r>
          </a:p>
          <a:p>
            <a:pPr lvl="0" algn="r"/>
            <a:endParaRPr lang="es-ES" sz="2000" b="1" dirty="0">
              <a:solidFill>
                <a:prstClr val="black">
                  <a:lumMod val="65000"/>
                  <a:lumOff val="35000"/>
                </a:prstClr>
              </a:solidFill>
              <a:latin typeface="Corbel" panose="020B0503020204020204" pitchFamily="34" charset="0"/>
            </a:endParaRPr>
          </a:p>
          <a:p>
            <a:pPr lvl="0" algn="r"/>
            <a:r>
              <a:rPr lang="es-ES" b="1" dirty="0">
                <a:solidFill>
                  <a:schemeClr val="accent2"/>
                </a:solidFill>
                <a:latin typeface="Corbel" panose="020B0503020204020204" pitchFamily="34" charset="0"/>
              </a:rPr>
              <a:t>Según renta per cápita disponible </a:t>
            </a:r>
          </a:p>
          <a:p>
            <a:pPr lvl="0" algn="r"/>
            <a:endParaRPr lang="es-ES" sz="1200" b="1" dirty="0">
              <a:solidFill>
                <a:prstClr val="black">
                  <a:lumMod val="65000"/>
                  <a:lumOff val="35000"/>
                </a:prstClr>
              </a:solidFill>
              <a:latin typeface="Corbel" panose="020B0503020204020204" pitchFamily="34" charset="0"/>
            </a:endParaRPr>
          </a:p>
        </p:txBody>
      </p:sp>
      <p:pic>
        <p:nvPicPr>
          <p:cNvPr id="7" name="Picture 2">
            <a:extLst>
              <a:ext uri="{FF2B5EF4-FFF2-40B4-BE49-F238E27FC236}">
                <a16:creationId xmlns="" xmlns:a16="http://schemas.microsoft.com/office/drawing/2014/main" id="{AD8E083F-17B2-4259-9762-14F37FE2CA5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970" t="38287" r="30844" b="24908"/>
          <a:stretch/>
        </p:blipFill>
        <p:spPr bwMode="auto">
          <a:xfrm>
            <a:off x="2603835" y="1903237"/>
            <a:ext cx="6418825" cy="350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388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544361" y="2196625"/>
            <a:ext cx="6287526" cy="1008112"/>
          </a:xfrm>
        </p:spPr>
        <p:txBody>
          <a:bodyPr>
            <a:noAutofit/>
          </a:bodyPr>
          <a:lstStyle/>
          <a:p>
            <a:pPr marL="88900" lvl="1" indent="0">
              <a:lnSpc>
                <a:spcPct val="100000"/>
              </a:lnSpc>
              <a:spcBef>
                <a:spcPts val="600"/>
              </a:spcBef>
              <a:spcAft>
                <a:spcPts val="600"/>
              </a:spcAft>
              <a:buClr>
                <a:schemeClr val="accent2"/>
              </a:buClr>
              <a:buSzPct val="140000"/>
              <a:buNone/>
            </a:pPr>
            <a:r>
              <a:rPr lang="es-ES" sz="1800" dirty="0">
                <a:solidFill>
                  <a:schemeClr val="tx1">
                    <a:lumMod val="65000"/>
                    <a:lumOff val="35000"/>
                  </a:schemeClr>
                </a:solidFill>
              </a:rPr>
              <a:t> </a:t>
            </a:r>
          </a:p>
        </p:txBody>
      </p:sp>
      <p:sp>
        <p:nvSpPr>
          <p:cNvPr id="22" name="Rectángulo 8">
            <a:extLst>
              <a:ext uri="{FF2B5EF4-FFF2-40B4-BE49-F238E27FC236}">
                <a16:creationId xmlns="" xmlns:a16="http://schemas.microsoft.com/office/drawing/2014/main" id="{BAA319FD-F279-409E-A749-7C3D2D49473D}"/>
              </a:ext>
            </a:extLst>
          </p:cNvPr>
          <p:cNvSpPr/>
          <p:nvPr/>
        </p:nvSpPr>
        <p:spPr>
          <a:xfrm>
            <a:off x="-108519" y="1354231"/>
            <a:ext cx="2395090" cy="2862322"/>
          </a:xfrm>
          <a:prstGeom prst="rect">
            <a:avLst/>
          </a:prstGeom>
        </p:spPr>
        <p:txBody>
          <a:bodyPr wrap="square">
            <a:spAutoFit/>
          </a:bodyPr>
          <a:lstStyle/>
          <a:p>
            <a:pPr lvl="0" algn="r"/>
            <a:r>
              <a:rPr lang="es-ES" sz="3200" b="1" dirty="0">
                <a:solidFill>
                  <a:prstClr val="black">
                    <a:lumMod val="65000"/>
                    <a:lumOff val="35000"/>
                  </a:prstClr>
                </a:solidFill>
                <a:latin typeface="Corbel" panose="020B0503020204020204" pitchFamily="34" charset="0"/>
              </a:rPr>
              <a:t>L</a:t>
            </a:r>
            <a:r>
              <a:rPr lang="es-ES" sz="2000" b="1" dirty="0">
                <a:solidFill>
                  <a:prstClr val="black">
                    <a:lumMod val="65000"/>
                    <a:lumOff val="35000"/>
                  </a:prstClr>
                </a:solidFill>
                <a:latin typeface="Corbel" panose="020B0503020204020204" pitchFamily="34" charset="0"/>
              </a:rPr>
              <a:t>ÍNEAS ESTRATÉGICAS Y ACCIONES</a:t>
            </a:r>
          </a:p>
          <a:p>
            <a:pPr lvl="0" algn="r"/>
            <a:endParaRPr lang="es-ES" sz="3200" b="1" dirty="0">
              <a:solidFill>
                <a:prstClr val="black">
                  <a:lumMod val="65000"/>
                  <a:lumOff val="35000"/>
                </a:prstClr>
              </a:solidFill>
              <a:latin typeface="Corbel" panose="020B0503020204020204" pitchFamily="34" charset="0"/>
            </a:endParaRPr>
          </a:p>
          <a:p>
            <a:pPr algn="r"/>
            <a:r>
              <a:rPr lang="es-ES" sz="1400" b="1" dirty="0">
                <a:solidFill>
                  <a:schemeClr val="tx1">
                    <a:lumMod val="50000"/>
                    <a:lumOff val="50000"/>
                  </a:schemeClr>
                </a:solidFill>
                <a:latin typeface="Corbel" panose="020B0503020204020204" pitchFamily="34" charset="0"/>
              </a:rPr>
              <a:t>CAMBIOS </a:t>
            </a:r>
          </a:p>
          <a:p>
            <a:pPr algn="r"/>
            <a:r>
              <a:rPr lang="es-ES" sz="1400" b="1" dirty="0">
                <a:solidFill>
                  <a:schemeClr val="tx1">
                    <a:lumMod val="50000"/>
                    <a:lumOff val="50000"/>
                  </a:schemeClr>
                </a:solidFill>
                <a:latin typeface="Corbel" panose="020B0503020204020204" pitchFamily="34" charset="0"/>
              </a:rPr>
              <a:t>ESTRUCTURALES DEL MERCADO</a:t>
            </a:r>
          </a:p>
          <a:p>
            <a:pPr lvl="0" algn="r"/>
            <a:r>
              <a:rPr lang="es-ES" sz="1400" b="1" dirty="0">
                <a:solidFill>
                  <a:schemeClr val="accent2"/>
                </a:solidFill>
                <a:latin typeface="Corbel" panose="020B0503020204020204" pitchFamily="34" charset="0"/>
              </a:rPr>
              <a:t>A LOS QUE HAY AQUE ADAPTARSE</a:t>
            </a:r>
          </a:p>
        </p:txBody>
      </p:sp>
      <p:graphicFrame>
        <p:nvGraphicFramePr>
          <p:cNvPr id="2" name="Diagrama 1">
            <a:extLst>
              <a:ext uri="{FF2B5EF4-FFF2-40B4-BE49-F238E27FC236}">
                <a16:creationId xmlns="" xmlns:a16="http://schemas.microsoft.com/office/drawing/2014/main" id="{BAF8DDB0-5B7B-4CAF-B6DB-227BE002B589}"/>
              </a:ext>
            </a:extLst>
          </p:cNvPr>
          <p:cNvGraphicFramePr/>
          <p:nvPr>
            <p:extLst>
              <p:ext uri="{D42A27DB-BD31-4B8C-83A1-F6EECF244321}">
                <p14:modId xmlns:p14="http://schemas.microsoft.com/office/powerpoint/2010/main" val="2314862527"/>
              </p:ext>
            </p:extLst>
          </p:nvPr>
        </p:nvGraphicFramePr>
        <p:xfrm>
          <a:off x="2640124"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5703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544361" y="2196625"/>
            <a:ext cx="6287526" cy="1008112"/>
          </a:xfrm>
        </p:spPr>
        <p:txBody>
          <a:bodyPr>
            <a:noAutofit/>
          </a:bodyPr>
          <a:lstStyle/>
          <a:p>
            <a:pPr marL="88900" lvl="1" indent="0">
              <a:lnSpc>
                <a:spcPct val="100000"/>
              </a:lnSpc>
              <a:spcBef>
                <a:spcPts val="600"/>
              </a:spcBef>
              <a:spcAft>
                <a:spcPts val="600"/>
              </a:spcAft>
              <a:buClr>
                <a:schemeClr val="accent2"/>
              </a:buClr>
              <a:buSzPct val="140000"/>
              <a:buNone/>
            </a:pPr>
            <a:r>
              <a:rPr lang="es-ES" sz="1800" dirty="0">
                <a:solidFill>
                  <a:schemeClr val="tx1">
                    <a:lumMod val="65000"/>
                    <a:lumOff val="35000"/>
                  </a:schemeClr>
                </a:solidFill>
              </a:rPr>
              <a:t> </a:t>
            </a:r>
          </a:p>
        </p:txBody>
      </p:sp>
      <p:graphicFrame>
        <p:nvGraphicFramePr>
          <p:cNvPr id="2" name="Diagrama 1">
            <a:extLst>
              <a:ext uri="{FF2B5EF4-FFF2-40B4-BE49-F238E27FC236}">
                <a16:creationId xmlns="" xmlns:a16="http://schemas.microsoft.com/office/drawing/2014/main" id="{BAF8DDB0-5B7B-4CAF-B6DB-227BE002B589}"/>
              </a:ext>
            </a:extLst>
          </p:cNvPr>
          <p:cNvGraphicFramePr/>
          <p:nvPr>
            <p:extLst>
              <p:ext uri="{D42A27DB-BD31-4B8C-83A1-F6EECF244321}">
                <p14:modId xmlns:p14="http://schemas.microsoft.com/office/powerpoint/2010/main" val="2685693890"/>
              </p:ext>
            </p:extLst>
          </p:nvPr>
        </p:nvGraphicFramePr>
        <p:xfrm>
          <a:off x="2627785" y="1412776"/>
          <a:ext cx="604867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8">
            <a:extLst>
              <a:ext uri="{FF2B5EF4-FFF2-40B4-BE49-F238E27FC236}">
                <a16:creationId xmlns="" xmlns:a16="http://schemas.microsoft.com/office/drawing/2014/main" id="{70D87278-38E0-40ED-8B02-B484A2A3D523}"/>
              </a:ext>
            </a:extLst>
          </p:cNvPr>
          <p:cNvSpPr/>
          <p:nvPr/>
        </p:nvSpPr>
        <p:spPr>
          <a:xfrm>
            <a:off x="-108519" y="1354231"/>
            <a:ext cx="2395090" cy="2862322"/>
          </a:xfrm>
          <a:prstGeom prst="rect">
            <a:avLst/>
          </a:prstGeom>
        </p:spPr>
        <p:txBody>
          <a:bodyPr wrap="square">
            <a:spAutoFit/>
          </a:bodyPr>
          <a:lstStyle/>
          <a:p>
            <a:pPr lvl="0" algn="r"/>
            <a:r>
              <a:rPr lang="es-ES" sz="3200" b="1" dirty="0">
                <a:solidFill>
                  <a:prstClr val="black">
                    <a:lumMod val="65000"/>
                    <a:lumOff val="35000"/>
                  </a:prstClr>
                </a:solidFill>
                <a:latin typeface="Corbel" panose="020B0503020204020204" pitchFamily="34" charset="0"/>
              </a:rPr>
              <a:t>L</a:t>
            </a:r>
            <a:r>
              <a:rPr lang="es-ES" sz="2000" b="1" dirty="0">
                <a:solidFill>
                  <a:prstClr val="black">
                    <a:lumMod val="65000"/>
                    <a:lumOff val="35000"/>
                  </a:prstClr>
                </a:solidFill>
                <a:latin typeface="Corbel" panose="020B0503020204020204" pitchFamily="34" charset="0"/>
              </a:rPr>
              <a:t>ÍNEAS ESTRATÉGICAS Y ACCIONES</a:t>
            </a:r>
          </a:p>
          <a:p>
            <a:pPr lvl="0" algn="r"/>
            <a:endParaRPr lang="es-ES" sz="3200" b="1" dirty="0">
              <a:solidFill>
                <a:prstClr val="black">
                  <a:lumMod val="65000"/>
                  <a:lumOff val="35000"/>
                </a:prstClr>
              </a:solidFill>
              <a:latin typeface="Corbel" panose="020B0503020204020204" pitchFamily="34" charset="0"/>
            </a:endParaRPr>
          </a:p>
          <a:p>
            <a:pPr algn="r"/>
            <a:r>
              <a:rPr lang="es-ES" sz="1400" b="1" dirty="0">
                <a:solidFill>
                  <a:schemeClr val="tx1">
                    <a:lumMod val="50000"/>
                    <a:lumOff val="50000"/>
                  </a:schemeClr>
                </a:solidFill>
                <a:latin typeface="Corbel" panose="020B0503020204020204" pitchFamily="34" charset="0"/>
              </a:rPr>
              <a:t>CAMBIOS </a:t>
            </a:r>
          </a:p>
          <a:p>
            <a:pPr algn="r"/>
            <a:r>
              <a:rPr lang="es-ES" sz="1400" b="1" dirty="0">
                <a:solidFill>
                  <a:schemeClr val="tx1">
                    <a:lumMod val="50000"/>
                    <a:lumOff val="50000"/>
                  </a:schemeClr>
                </a:solidFill>
                <a:latin typeface="Corbel" panose="020B0503020204020204" pitchFamily="34" charset="0"/>
              </a:rPr>
              <a:t>ESTRUCTURALES DEL MERCADO</a:t>
            </a:r>
          </a:p>
          <a:p>
            <a:pPr lvl="0" algn="r"/>
            <a:r>
              <a:rPr lang="es-ES" sz="1400" b="1" dirty="0">
                <a:solidFill>
                  <a:schemeClr val="accent2"/>
                </a:solidFill>
                <a:latin typeface="Corbel" panose="020B0503020204020204" pitchFamily="34" charset="0"/>
              </a:rPr>
              <a:t>A LOS QUE HAY AQUE ADAPTARSE</a:t>
            </a:r>
          </a:p>
        </p:txBody>
      </p:sp>
    </p:spTree>
    <p:extLst>
      <p:ext uri="{BB962C8B-B14F-4D97-AF65-F5344CB8AC3E}">
        <p14:creationId xmlns:p14="http://schemas.microsoft.com/office/powerpoint/2010/main" val="2293386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544361" y="2196625"/>
            <a:ext cx="6287526" cy="1008112"/>
          </a:xfrm>
        </p:spPr>
        <p:txBody>
          <a:bodyPr>
            <a:noAutofit/>
          </a:bodyPr>
          <a:lstStyle/>
          <a:p>
            <a:pPr marL="88900" lvl="1" indent="0">
              <a:lnSpc>
                <a:spcPct val="100000"/>
              </a:lnSpc>
              <a:spcBef>
                <a:spcPts val="600"/>
              </a:spcBef>
              <a:spcAft>
                <a:spcPts val="600"/>
              </a:spcAft>
              <a:buClr>
                <a:schemeClr val="accent2"/>
              </a:buClr>
              <a:buSzPct val="140000"/>
              <a:buNone/>
            </a:pPr>
            <a:r>
              <a:rPr lang="es-ES" sz="1800" dirty="0">
                <a:solidFill>
                  <a:schemeClr val="tx1">
                    <a:lumMod val="65000"/>
                    <a:lumOff val="35000"/>
                  </a:schemeClr>
                </a:solidFill>
              </a:rPr>
              <a:t> </a:t>
            </a:r>
          </a:p>
        </p:txBody>
      </p:sp>
      <p:graphicFrame>
        <p:nvGraphicFramePr>
          <p:cNvPr id="2" name="Diagrama 1">
            <a:extLst>
              <a:ext uri="{FF2B5EF4-FFF2-40B4-BE49-F238E27FC236}">
                <a16:creationId xmlns="" xmlns:a16="http://schemas.microsoft.com/office/drawing/2014/main" id="{BAF8DDB0-5B7B-4CAF-B6DB-227BE002B589}"/>
              </a:ext>
            </a:extLst>
          </p:cNvPr>
          <p:cNvGraphicFramePr/>
          <p:nvPr>
            <p:extLst>
              <p:ext uri="{D42A27DB-BD31-4B8C-83A1-F6EECF244321}">
                <p14:modId xmlns:p14="http://schemas.microsoft.com/office/powerpoint/2010/main" val="3369521478"/>
              </p:ext>
            </p:extLst>
          </p:nvPr>
        </p:nvGraphicFramePr>
        <p:xfrm>
          <a:off x="2627784" y="1412776"/>
          <a:ext cx="6368957"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8">
            <a:extLst>
              <a:ext uri="{FF2B5EF4-FFF2-40B4-BE49-F238E27FC236}">
                <a16:creationId xmlns="" xmlns:a16="http://schemas.microsoft.com/office/drawing/2014/main" id="{23BA7878-1E79-4D6D-B523-8B0D320EC910}"/>
              </a:ext>
            </a:extLst>
          </p:cNvPr>
          <p:cNvSpPr/>
          <p:nvPr/>
        </p:nvSpPr>
        <p:spPr>
          <a:xfrm>
            <a:off x="-108520" y="1269520"/>
            <a:ext cx="2395090" cy="2862322"/>
          </a:xfrm>
          <a:prstGeom prst="rect">
            <a:avLst/>
          </a:prstGeom>
        </p:spPr>
        <p:txBody>
          <a:bodyPr wrap="square">
            <a:spAutoFit/>
          </a:bodyPr>
          <a:lstStyle/>
          <a:p>
            <a:pPr lvl="0" algn="r"/>
            <a:r>
              <a:rPr lang="es-ES" sz="3200" b="1" dirty="0">
                <a:solidFill>
                  <a:prstClr val="black">
                    <a:lumMod val="65000"/>
                    <a:lumOff val="35000"/>
                  </a:prstClr>
                </a:solidFill>
                <a:latin typeface="Corbel" panose="020B0503020204020204" pitchFamily="34" charset="0"/>
              </a:rPr>
              <a:t>L</a:t>
            </a:r>
            <a:r>
              <a:rPr lang="es-ES" sz="2000" b="1" dirty="0">
                <a:solidFill>
                  <a:prstClr val="black">
                    <a:lumMod val="65000"/>
                    <a:lumOff val="35000"/>
                  </a:prstClr>
                </a:solidFill>
                <a:latin typeface="Corbel" panose="020B0503020204020204" pitchFamily="34" charset="0"/>
              </a:rPr>
              <a:t>ÍNEAS ESTRATÉGICAS Y ACCIONES</a:t>
            </a:r>
          </a:p>
          <a:p>
            <a:pPr lvl="0" algn="r"/>
            <a:endParaRPr lang="es-ES" sz="3200" b="1" dirty="0">
              <a:solidFill>
                <a:prstClr val="black">
                  <a:lumMod val="65000"/>
                  <a:lumOff val="35000"/>
                </a:prstClr>
              </a:solidFill>
              <a:latin typeface="Corbel" panose="020B0503020204020204" pitchFamily="34" charset="0"/>
            </a:endParaRPr>
          </a:p>
          <a:p>
            <a:pPr algn="r"/>
            <a:r>
              <a:rPr lang="es-ES" sz="1400" b="1" dirty="0">
                <a:solidFill>
                  <a:schemeClr val="tx1">
                    <a:lumMod val="50000"/>
                    <a:lumOff val="50000"/>
                  </a:schemeClr>
                </a:solidFill>
                <a:latin typeface="Corbel" panose="020B0503020204020204" pitchFamily="34" charset="0"/>
              </a:rPr>
              <a:t>CAMBIOS </a:t>
            </a:r>
          </a:p>
          <a:p>
            <a:pPr algn="r"/>
            <a:r>
              <a:rPr lang="es-ES" sz="1400" b="1" dirty="0">
                <a:solidFill>
                  <a:schemeClr val="tx1">
                    <a:lumMod val="50000"/>
                    <a:lumOff val="50000"/>
                  </a:schemeClr>
                </a:solidFill>
                <a:latin typeface="Corbel" panose="020B0503020204020204" pitchFamily="34" charset="0"/>
              </a:rPr>
              <a:t>ESTRUCTURALES DEL MERCADO</a:t>
            </a:r>
          </a:p>
          <a:p>
            <a:pPr lvl="0" algn="r"/>
            <a:r>
              <a:rPr lang="es-ES" sz="1400" b="1" dirty="0">
                <a:solidFill>
                  <a:schemeClr val="accent2"/>
                </a:solidFill>
                <a:latin typeface="Corbel" panose="020B0503020204020204" pitchFamily="34" charset="0"/>
              </a:rPr>
              <a:t>A LOS QUE HAY AQUE ADAPTARSE</a:t>
            </a:r>
          </a:p>
        </p:txBody>
      </p:sp>
    </p:spTree>
    <p:extLst>
      <p:ext uri="{BB962C8B-B14F-4D97-AF65-F5344CB8AC3E}">
        <p14:creationId xmlns:p14="http://schemas.microsoft.com/office/powerpoint/2010/main" val="1421016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idx="4294967295"/>
          </p:nvPr>
        </p:nvSpPr>
        <p:spPr>
          <a:xfrm>
            <a:off x="2051720" y="3140968"/>
            <a:ext cx="3096344" cy="2496277"/>
          </a:xfrm>
        </p:spPr>
        <p:txBody>
          <a:bodyPr anchor="b">
            <a:noAutofit/>
          </a:bodyPr>
          <a:lstStyle/>
          <a:p>
            <a:pPr algn="l"/>
            <a:r>
              <a:rPr lang="es-ES" sz="2400" b="1" dirty="0">
                <a:solidFill>
                  <a:schemeClr val="bg1"/>
                </a:solidFill>
                <a:latin typeface="Corbel" pitchFamily="34" charset="0"/>
              </a:rPr>
              <a:t>1. Principales Conclusiones</a:t>
            </a:r>
            <a:br>
              <a:rPr lang="es-ES" sz="2400" b="1" dirty="0">
                <a:solidFill>
                  <a:schemeClr val="bg1"/>
                </a:solidFill>
                <a:latin typeface="Corbel" pitchFamily="34" charset="0"/>
              </a:rPr>
            </a:br>
            <a:endParaRPr lang="es-ES" sz="2400" b="1" dirty="0">
              <a:solidFill>
                <a:schemeClr val="bg1"/>
              </a:solidFill>
              <a:latin typeface="Corbel" pitchFamily="34" charset="0"/>
            </a:endParaRPr>
          </a:p>
        </p:txBody>
      </p:sp>
      <p:sp>
        <p:nvSpPr>
          <p:cNvPr id="5" name="4 Rectángulo"/>
          <p:cNvSpPr/>
          <p:nvPr/>
        </p:nvSpPr>
        <p:spPr>
          <a:xfrm>
            <a:off x="5327576" y="0"/>
            <a:ext cx="3816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r>
              <a:rPr lang="es-ES" sz="4000" dirty="0">
                <a:solidFill>
                  <a:schemeClr val="bg1"/>
                </a:solidFill>
                <a:latin typeface="Corbel" pitchFamily="34" charset="0"/>
              </a:rPr>
              <a:t>Medidas de apoyo a empresas y trabajadores del sector turístico</a:t>
            </a:r>
          </a:p>
        </p:txBody>
      </p:sp>
      <p:sp>
        <p:nvSpPr>
          <p:cNvPr id="2" name="CuadroTexto 1">
            <a:extLst>
              <a:ext uri="{FF2B5EF4-FFF2-40B4-BE49-F238E27FC236}">
                <a16:creationId xmlns="" xmlns:a16="http://schemas.microsoft.com/office/drawing/2014/main" id="{FB3B3286-B498-461A-A8A5-8BB127009039}"/>
              </a:ext>
            </a:extLst>
          </p:cNvPr>
          <p:cNvSpPr txBox="1"/>
          <p:nvPr/>
        </p:nvSpPr>
        <p:spPr>
          <a:xfrm>
            <a:off x="5364088" y="1149712"/>
            <a:ext cx="1368152" cy="1631216"/>
          </a:xfrm>
          <a:prstGeom prst="rect">
            <a:avLst/>
          </a:prstGeom>
          <a:noFill/>
        </p:spPr>
        <p:txBody>
          <a:bodyPr wrap="square" rtlCol="0">
            <a:spAutoFit/>
          </a:bodyPr>
          <a:lstStyle/>
          <a:p>
            <a:r>
              <a:rPr lang="es-ES" sz="10000" dirty="0">
                <a:solidFill>
                  <a:schemeClr val="bg1"/>
                </a:solidFill>
              </a:rPr>
              <a:t>4.</a:t>
            </a:r>
          </a:p>
        </p:txBody>
      </p:sp>
    </p:spTree>
    <p:extLst>
      <p:ext uri="{BB962C8B-B14F-4D97-AF65-F5344CB8AC3E}">
        <p14:creationId xmlns:p14="http://schemas.microsoft.com/office/powerpoint/2010/main" val="2437319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específicas para el sector turístico</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r>
              <a:rPr lang="es-ES" sz="2800" dirty="0"/>
              <a:t/>
            </a:r>
            <a:br>
              <a:rPr lang="es-ES" sz="2800" dirty="0"/>
            </a:br>
            <a:r>
              <a:rPr lang="es-ES" sz="1000" dirty="0"/>
              <a:t>COVID-19 </a:t>
            </a:r>
            <a:br>
              <a:rPr lang="es-ES" sz="1000" dirty="0"/>
            </a:br>
            <a:r>
              <a:rPr lang="es-ES" sz="1000" dirty="0"/>
              <a:t>PRINCIPALES MEDIDAS DE IMPACTO ECONÓMICO Y LABORAL PARA EL SECTOR TURÍSTICO Y SUS TRABAJADORES POR EL CORONAVIRUS, Ministerio de Industria, Comercio y Turismo</a:t>
            </a:r>
            <a:endParaRPr lang="es-ES" sz="1000" b="1" dirty="0">
              <a:solidFill>
                <a:schemeClr val="tx1">
                  <a:lumMod val="75000"/>
                  <a:lumOff val="25000"/>
                </a:schemeClr>
              </a:solidFill>
            </a:endParaRPr>
          </a:p>
        </p:txBody>
      </p:sp>
      <p:sp>
        <p:nvSpPr>
          <p:cNvPr id="4" name="3 CuadroTexto"/>
          <p:cNvSpPr txBox="1"/>
          <p:nvPr/>
        </p:nvSpPr>
        <p:spPr>
          <a:xfrm>
            <a:off x="2627784" y="1628800"/>
            <a:ext cx="4320480" cy="4385816"/>
          </a:xfrm>
          <a:prstGeom prst="rect">
            <a:avLst/>
          </a:prstGeom>
          <a:noFill/>
        </p:spPr>
        <p:txBody>
          <a:bodyPr wrap="square" numCol="1" rtlCol="0">
            <a:spAutoFit/>
          </a:bodyPr>
          <a:lstStyle/>
          <a:p>
            <a:r>
              <a:rPr lang="es-ES" sz="1500" dirty="0">
                <a:solidFill>
                  <a:schemeClr val="tx1">
                    <a:lumMod val="85000"/>
                    <a:lumOff val="15000"/>
                  </a:schemeClr>
                </a:solidFill>
                <a:latin typeface="Corbel" panose="020B0503020204020204" pitchFamily="34" charset="0"/>
              </a:rPr>
              <a:t>Línea de financiación del ICO, dotada con 400 millones de euros y con garantía del Estado. Es una ampliación de 200 millones de euros de la línea creada tras la quiebra de Thomas Cook que se amplía a todas las empresas y trabajadores autónomos relacionados con el sector turístico con domicilio fiscal en España. </a:t>
            </a:r>
          </a:p>
          <a:p>
            <a:r>
              <a:rPr lang="es-ES" sz="1500" u="sng" dirty="0">
                <a:solidFill>
                  <a:schemeClr val="tx1">
                    <a:lumMod val="85000"/>
                    <a:lumOff val="15000"/>
                  </a:schemeClr>
                </a:solidFill>
                <a:latin typeface="Corbel" panose="020B0503020204020204" pitchFamily="34" charset="0"/>
              </a:rPr>
              <a:t>https://www.ico.es/web/ico/ico-sector-turistico-y-actividades-conexas- </a:t>
            </a:r>
          </a:p>
          <a:p>
            <a:endParaRPr lang="es-ES" sz="1600" dirty="0">
              <a:solidFill>
                <a:schemeClr val="tx1">
                  <a:lumMod val="85000"/>
                  <a:lumOff val="15000"/>
                </a:schemeClr>
              </a:solidFill>
              <a:latin typeface="Corbel" panose="020B0503020204020204" pitchFamily="34" charset="0"/>
            </a:endParaRPr>
          </a:p>
          <a:p>
            <a:endParaRPr lang="es-ES" sz="1600" dirty="0">
              <a:solidFill>
                <a:schemeClr val="tx1">
                  <a:lumMod val="85000"/>
                  <a:lumOff val="15000"/>
                </a:schemeClr>
              </a:solidFill>
              <a:latin typeface="Corbel" panose="020B0503020204020204" pitchFamily="34" charset="0"/>
            </a:endParaRPr>
          </a:p>
          <a:p>
            <a:endParaRPr lang="es-ES" sz="1600" dirty="0">
              <a:solidFill>
                <a:schemeClr val="tx1">
                  <a:lumMod val="85000"/>
                  <a:lumOff val="15000"/>
                </a:schemeClr>
              </a:solidFill>
              <a:latin typeface="Corbel" panose="020B0503020204020204" pitchFamily="34" charset="0"/>
            </a:endParaRPr>
          </a:p>
          <a:p>
            <a:r>
              <a:rPr lang="es-ES" sz="1600" dirty="0">
                <a:solidFill>
                  <a:schemeClr val="tx1">
                    <a:lumMod val="85000"/>
                    <a:lumOff val="15000"/>
                  </a:schemeClr>
                </a:solidFill>
                <a:latin typeface="Corbel" panose="020B0503020204020204" pitchFamily="34" charset="0"/>
              </a:rPr>
              <a:t>La ampliación a los meses de febrero a junio de la bonificación en las cuotas a la Seguridad Social de los contratos de los trabajadores fijos discontinuos de toda España. </a:t>
            </a:r>
          </a:p>
          <a:p>
            <a:r>
              <a:rPr lang="es-ES" sz="1600" u="sng" dirty="0">
                <a:solidFill>
                  <a:schemeClr val="tx1">
                    <a:lumMod val="85000"/>
                    <a:lumOff val="15000"/>
                  </a:schemeClr>
                </a:solidFill>
                <a:latin typeface="Corbel" panose="020B0503020204020204" pitchFamily="34" charset="0"/>
              </a:rPr>
              <a:t>http://www.mitramiss.gob.es/es/organizacion/missm/index.htm </a:t>
            </a:r>
            <a:endParaRPr lang="es-ES" sz="1500" u="sng" dirty="0">
              <a:solidFill>
                <a:schemeClr val="tx1">
                  <a:lumMod val="85000"/>
                  <a:lumOff val="15000"/>
                </a:schemeClr>
              </a:solidFill>
              <a:latin typeface="Corbel" panose="020B0503020204020204"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020272" y="1700808"/>
            <a:ext cx="1878629" cy="115212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164288" y="4509120"/>
            <a:ext cx="1615456" cy="908694"/>
          </a:xfrm>
          <a:prstGeom prst="rect">
            <a:avLst/>
          </a:prstGeom>
          <a:noFill/>
          <a:ln w="9525">
            <a:noFill/>
            <a:miter lim="800000"/>
            <a:headEnd/>
            <a:tailEnd/>
          </a:ln>
        </p:spPr>
      </p:pic>
    </p:spTree>
    <p:extLst>
      <p:ext uri="{BB962C8B-B14F-4D97-AF65-F5344CB8AC3E}">
        <p14:creationId xmlns:p14="http://schemas.microsoft.com/office/powerpoint/2010/main" val="1134358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generales para todos los sectores</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627784" y="1628800"/>
            <a:ext cx="6192688" cy="4293483"/>
          </a:xfrm>
          <a:prstGeom prst="rect">
            <a:avLst/>
          </a:prstGeom>
          <a:noFill/>
        </p:spPr>
        <p:txBody>
          <a:bodyPr wrap="square" numCol="1" rtlCol="0">
            <a:spAutoFit/>
          </a:bodyPr>
          <a:lstStyle/>
          <a:p>
            <a:r>
              <a:rPr lang="es-ES" sz="1300" dirty="0">
                <a:solidFill>
                  <a:schemeClr val="tx1">
                    <a:lumMod val="85000"/>
                    <a:lumOff val="15000"/>
                  </a:schemeClr>
                </a:solidFill>
                <a:latin typeface="Corbel" panose="020B0503020204020204" pitchFamily="34" charset="0"/>
              </a:rPr>
              <a:t>El Consejo de Ministros aprobó el 10 de marzo en el Real Decreto-ley 6/2020 </a:t>
            </a:r>
            <a:r>
              <a:rPr lang="es-ES" sz="1300" b="1" dirty="0">
                <a:solidFill>
                  <a:schemeClr val="tx1">
                    <a:lumMod val="85000"/>
                    <a:lumOff val="15000"/>
                  </a:schemeClr>
                </a:solidFill>
                <a:latin typeface="Corbel" panose="020B0503020204020204" pitchFamily="34" charset="0"/>
              </a:rPr>
              <a:t>medidas para mejorar la protección de las personas trabajadoras afectadas por el COVID-19. </a:t>
            </a:r>
          </a:p>
          <a:p>
            <a:endParaRPr lang="es-ES" sz="1300" b="1" dirty="0">
              <a:solidFill>
                <a:schemeClr val="tx1">
                  <a:lumMod val="85000"/>
                  <a:lumOff val="15000"/>
                </a:schemeClr>
              </a:solidFill>
              <a:latin typeface="Corbel" panose="020B0503020204020204" pitchFamily="34" charset="0"/>
            </a:endParaRPr>
          </a:p>
          <a:p>
            <a:r>
              <a:rPr lang="es-ES" sz="1300" dirty="0">
                <a:solidFill>
                  <a:schemeClr val="tx1">
                    <a:lumMod val="85000"/>
                    <a:lumOff val="15000"/>
                  </a:schemeClr>
                </a:solidFill>
                <a:latin typeface="Corbel" panose="020B0503020204020204" pitchFamily="34" charset="0"/>
              </a:rPr>
              <a:t>El 12 de marzo el Gobierno aprobó en el Real Decreto-ley 7/2020, entre otras medidas la flexibilización de los aplazamientos del pago de deudas tributarias con la Administración durante un periodo de seis meses, previa solicitud, con bonificación parcial en los tipos de interés para evitar posibles tensiones de tesorería de </a:t>
            </a:r>
            <a:r>
              <a:rPr lang="es-ES" sz="1300" b="1" dirty="0">
                <a:solidFill>
                  <a:schemeClr val="tx1">
                    <a:lumMod val="85000"/>
                    <a:lumOff val="15000"/>
                  </a:schemeClr>
                </a:solidFill>
                <a:latin typeface="Corbel" panose="020B0503020204020204" pitchFamily="34" charset="0"/>
              </a:rPr>
              <a:t>autónomos y pequeñas y medianas empresas. </a:t>
            </a:r>
          </a:p>
          <a:p>
            <a:endParaRPr lang="es-ES" sz="1300" dirty="0">
              <a:solidFill>
                <a:schemeClr val="tx1">
                  <a:lumMod val="85000"/>
                  <a:lumOff val="15000"/>
                </a:schemeClr>
              </a:solidFill>
              <a:latin typeface="Corbel" panose="020B0503020204020204" pitchFamily="34" charset="0"/>
            </a:endParaRPr>
          </a:p>
          <a:p>
            <a:r>
              <a:rPr lang="es-ES" sz="1300" u="sng" dirty="0">
                <a:solidFill>
                  <a:schemeClr val="tx1">
                    <a:lumMod val="85000"/>
                    <a:lumOff val="15000"/>
                  </a:schemeClr>
                </a:solidFill>
                <a:latin typeface="Corbel" panose="020B0503020204020204" pitchFamily="34" charset="0"/>
              </a:rPr>
              <a:t>https://www.agenciatributaria.es/AEAT.internet/Inicio/RSS/Todas_las_Novedades/Le_interesa_conocer/Nuevas_instrucciones_ provisionales_para_solicitar_aplazamientos_de_acuerdo_con_las_reglas_de_facilitacion_de_liquidez_para_py___de_12_de_ marzo.shtml </a:t>
            </a:r>
          </a:p>
          <a:p>
            <a:endParaRPr lang="es-ES" sz="1300" u="sng" dirty="0">
              <a:solidFill>
                <a:schemeClr val="tx1">
                  <a:lumMod val="85000"/>
                  <a:lumOff val="15000"/>
                </a:schemeClr>
              </a:solidFill>
              <a:latin typeface="Corbel" panose="020B0503020204020204" pitchFamily="34" charset="0"/>
            </a:endParaRPr>
          </a:p>
          <a:p>
            <a:r>
              <a:rPr lang="es-ES" sz="1300" u="sng" dirty="0">
                <a:solidFill>
                  <a:schemeClr val="tx1">
                    <a:lumMod val="85000"/>
                    <a:lumOff val="15000"/>
                  </a:schemeClr>
                </a:solidFill>
                <a:latin typeface="Corbel" panose="020B0503020204020204" pitchFamily="34" charset="0"/>
              </a:rPr>
              <a:t>https://www.agenciatributaria.es/static_files/AEAT/Contenidos_Comunes/La_Agencia_Tributaria/Le_Interesa/2020/ Instrucciones_presentacion_aplazamiento.pdf </a:t>
            </a:r>
          </a:p>
          <a:p>
            <a:endParaRPr lang="es-ES" sz="1300" dirty="0">
              <a:solidFill>
                <a:schemeClr val="tx1">
                  <a:lumMod val="85000"/>
                  <a:lumOff val="15000"/>
                </a:schemeClr>
              </a:solidFill>
              <a:latin typeface="Corbel" panose="020B0503020204020204" pitchFamily="34" charset="0"/>
            </a:endParaRPr>
          </a:p>
          <a:p>
            <a:r>
              <a:rPr lang="es-ES" sz="1300" dirty="0">
                <a:solidFill>
                  <a:schemeClr val="tx1">
                    <a:lumMod val="85000"/>
                    <a:lumOff val="15000"/>
                  </a:schemeClr>
                </a:solidFill>
                <a:latin typeface="Corbel" panose="020B0503020204020204" pitchFamily="34" charset="0"/>
              </a:rPr>
              <a:t>Posteriormente, el 17 de marzo el Gobierno aprobó un </a:t>
            </a:r>
            <a:r>
              <a:rPr lang="es-ES" sz="1300" b="1" dirty="0">
                <a:solidFill>
                  <a:schemeClr val="tx1">
                    <a:lumMod val="85000"/>
                    <a:lumOff val="15000"/>
                  </a:schemeClr>
                </a:solidFill>
                <a:latin typeface="Corbel" panose="020B0503020204020204" pitchFamily="34" charset="0"/>
              </a:rPr>
              <a:t>segundo paquete de medidas económicas en el Real Decreto-ley 8/2020 para amortiguar el impacto en la actividad de la crisis del coronavirus, con un valor de 200.000 millones de euros, entre fondos públicos y privados, una cantidad similar al 20% del PIB. </a:t>
            </a:r>
            <a:endParaRPr lang="es-ES" sz="1300" dirty="0">
              <a:solidFill>
                <a:schemeClr val="tx1">
                  <a:lumMod val="85000"/>
                  <a:lumOff val="15000"/>
                </a:schemeClr>
              </a:solidFill>
              <a:latin typeface="Corbel" panose="020B0503020204020204" pitchFamily="34" charset="0"/>
            </a:endParaRPr>
          </a:p>
        </p:txBody>
      </p:sp>
    </p:spTree>
    <p:extLst>
      <p:ext uri="{BB962C8B-B14F-4D97-AF65-F5344CB8AC3E}">
        <p14:creationId xmlns:p14="http://schemas.microsoft.com/office/powerpoint/2010/main" val="1134358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generales para todos los sectores</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627784" y="1628800"/>
            <a:ext cx="6192688" cy="3970318"/>
          </a:xfrm>
          <a:prstGeom prst="rect">
            <a:avLst/>
          </a:prstGeom>
          <a:noFill/>
        </p:spPr>
        <p:txBody>
          <a:bodyPr wrap="square" numCol="1" rtlCol="0">
            <a:spAutoFit/>
          </a:bodyPr>
          <a:lstStyle/>
          <a:p>
            <a:r>
              <a:rPr lang="es-ES" sz="1400" dirty="0">
                <a:solidFill>
                  <a:schemeClr val="tx1">
                    <a:lumMod val="85000"/>
                    <a:lumOff val="15000"/>
                  </a:schemeClr>
                </a:solidFill>
                <a:latin typeface="Corbel" panose="020B0503020204020204" pitchFamily="34" charset="0"/>
              </a:rPr>
              <a:t>Creación de una línea de avales y garantías públicas de hasta 100.000 millones de euros. El Gobierno aprobó el 24 de marzo las condiciones del primer tramo de la línea de avales por importe de 20.000 millones de euros, de los cuales el 50% se reservará para garantizar préstamos de </a:t>
            </a:r>
            <a:r>
              <a:rPr lang="es-ES" sz="1400" b="1" dirty="0">
                <a:solidFill>
                  <a:schemeClr val="tx1">
                    <a:lumMod val="85000"/>
                    <a:lumOff val="15000"/>
                  </a:schemeClr>
                </a:solidFill>
                <a:latin typeface="Corbel" panose="020B0503020204020204" pitchFamily="34" charset="0"/>
              </a:rPr>
              <a:t>autónomos y pymes. </a:t>
            </a:r>
          </a:p>
          <a:p>
            <a:r>
              <a:rPr lang="es-ES" sz="1400" u="sng" dirty="0">
                <a:solidFill>
                  <a:schemeClr val="tx1">
                    <a:lumMod val="85000"/>
                    <a:lumOff val="15000"/>
                  </a:schemeClr>
                </a:solidFill>
                <a:latin typeface="Corbel" panose="020B0503020204020204" pitchFamily="34" charset="0"/>
              </a:rPr>
              <a:t>https://www.mineco.gob.es/portal/ </a:t>
            </a:r>
            <a:r>
              <a:rPr lang="es-ES" sz="1400" u="sng" dirty="0" err="1">
                <a:solidFill>
                  <a:schemeClr val="tx1">
                    <a:lumMod val="85000"/>
                    <a:lumOff val="15000"/>
                  </a:schemeClr>
                </a:solidFill>
                <a:latin typeface="Corbel" panose="020B0503020204020204" pitchFamily="34" charset="0"/>
              </a:rPr>
              <a:t>site</a:t>
            </a:r>
            <a:r>
              <a:rPr lang="es-ES" sz="1400" u="sng" dirty="0">
                <a:solidFill>
                  <a:schemeClr val="tx1">
                    <a:lumMod val="85000"/>
                    <a:lumOff val="15000"/>
                  </a:schemeClr>
                </a:solidFill>
                <a:latin typeface="Corbel" panose="020B0503020204020204" pitchFamily="34" charset="0"/>
              </a:rPr>
              <a:t>/</a:t>
            </a:r>
            <a:r>
              <a:rPr lang="es-ES" sz="1400" u="sng" dirty="0" err="1">
                <a:solidFill>
                  <a:schemeClr val="tx1">
                    <a:lumMod val="85000"/>
                    <a:lumOff val="15000"/>
                  </a:schemeClr>
                </a:solidFill>
                <a:latin typeface="Corbel" panose="020B0503020204020204" pitchFamily="34" charset="0"/>
              </a:rPr>
              <a:t>mineco</a:t>
            </a:r>
            <a:r>
              <a:rPr lang="es-ES" sz="1400" u="sng" dirty="0">
                <a:solidFill>
                  <a:schemeClr val="tx1">
                    <a:lumMod val="85000"/>
                    <a:lumOff val="15000"/>
                  </a:schemeClr>
                </a:solidFill>
                <a:latin typeface="Corbel" panose="020B0503020204020204" pitchFamily="34" charset="0"/>
              </a:rPr>
              <a:t>/ </a:t>
            </a: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Línea de avales CESCE de 2.000 millones de euros para </a:t>
            </a:r>
            <a:r>
              <a:rPr lang="es-ES" sz="1400" b="1" dirty="0">
                <a:solidFill>
                  <a:schemeClr val="tx1">
                    <a:lumMod val="85000"/>
                    <a:lumOff val="15000"/>
                  </a:schemeClr>
                </a:solidFill>
                <a:latin typeface="Corbel" panose="020B0503020204020204" pitchFamily="34" charset="0"/>
              </a:rPr>
              <a:t>empresas internacionalizadas o en proceso de internacionalización y que se enfrenten a un problema de liquidez o de falta de acceso a la financiación resultado del impacto de la crisis del COVID 19 en su actividad económica, favoreciendo especialmente a las PYMES. </a:t>
            </a:r>
            <a:endParaRPr lang="es-ES" sz="1400" dirty="0">
              <a:solidFill>
                <a:schemeClr val="tx1">
                  <a:lumMod val="85000"/>
                  <a:lumOff val="15000"/>
                </a:schemeClr>
              </a:solidFill>
              <a:latin typeface="Corbel" panose="020B0503020204020204" pitchFamily="34" charset="0"/>
            </a:endParaRPr>
          </a:p>
          <a:p>
            <a:r>
              <a:rPr lang="es-ES" sz="1400" u="sng" dirty="0">
                <a:solidFill>
                  <a:schemeClr val="tx1">
                    <a:lumMod val="85000"/>
                    <a:lumOff val="15000"/>
                  </a:schemeClr>
                </a:solidFill>
                <a:latin typeface="Corbel" panose="020B0503020204020204" pitchFamily="34" charset="0"/>
              </a:rPr>
              <a:t>https://www.mineco.gob.es/portal/site/mineco/ </a:t>
            </a: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En caso de </a:t>
            </a:r>
            <a:r>
              <a:rPr lang="es-ES" sz="1400" dirty="0" err="1">
                <a:solidFill>
                  <a:schemeClr val="tx1">
                    <a:lumMod val="85000"/>
                    <a:lumOff val="15000"/>
                  </a:schemeClr>
                </a:solidFill>
                <a:latin typeface="Corbel" panose="020B0503020204020204" pitchFamily="34" charset="0"/>
              </a:rPr>
              <a:t>ERTEs</a:t>
            </a:r>
            <a:r>
              <a:rPr lang="es-ES" sz="1400" dirty="0">
                <a:solidFill>
                  <a:schemeClr val="tx1">
                    <a:lumMod val="85000"/>
                    <a:lumOff val="15000"/>
                  </a:schemeClr>
                </a:solidFill>
                <a:latin typeface="Corbel" panose="020B0503020204020204" pitchFamily="34" charset="0"/>
              </a:rPr>
              <a:t>, se exonerará al empresario de la totalidad de la aportación empresarial de las cuotas a la Seguridad Social, si la empresa tiene menos de 50 trabajadores. Si tiene 50 trabajadores o más, la exoneración de la obligación de cotizar alcanzará al 75 % de la aportación empresarial. </a:t>
            </a:r>
          </a:p>
          <a:p>
            <a:r>
              <a:rPr lang="es-ES" sz="1400" u="sng" dirty="0">
                <a:solidFill>
                  <a:schemeClr val="tx1">
                    <a:lumMod val="85000"/>
                    <a:lumOff val="15000"/>
                  </a:schemeClr>
                </a:solidFill>
                <a:latin typeface="Corbel" panose="020B0503020204020204" pitchFamily="34" charset="0"/>
              </a:rPr>
              <a:t>https://sede.sepe.gob.es/ </a:t>
            </a:r>
            <a:r>
              <a:rPr lang="es-ES" sz="1400" u="sng" dirty="0" err="1">
                <a:solidFill>
                  <a:schemeClr val="tx1">
                    <a:lumMod val="85000"/>
                    <a:lumOff val="15000"/>
                  </a:schemeClr>
                </a:solidFill>
                <a:latin typeface="Corbel" panose="020B0503020204020204" pitchFamily="34" charset="0"/>
              </a:rPr>
              <a:t>portalSede</a:t>
            </a:r>
            <a:r>
              <a:rPr lang="es-ES" sz="1400" u="sng" dirty="0">
                <a:solidFill>
                  <a:schemeClr val="tx1">
                    <a:lumMod val="85000"/>
                    <a:lumOff val="15000"/>
                  </a:schemeClr>
                </a:solidFill>
                <a:latin typeface="Corbel" panose="020B0503020204020204" pitchFamily="34" charset="0"/>
              </a:rPr>
              <a:t>/</a:t>
            </a:r>
            <a:r>
              <a:rPr lang="es-ES" sz="1400" u="sng" dirty="0" err="1">
                <a:solidFill>
                  <a:schemeClr val="tx1">
                    <a:lumMod val="85000"/>
                    <a:lumOff val="15000"/>
                  </a:schemeClr>
                </a:solidFill>
                <a:latin typeface="Corbel" panose="020B0503020204020204" pitchFamily="34" charset="0"/>
              </a:rPr>
              <a:t>flows</a:t>
            </a:r>
            <a:r>
              <a:rPr lang="es-ES" sz="1400" u="sng" dirty="0">
                <a:solidFill>
                  <a:schemeClr val="tx1">
                    <a:lumMod val="85000"/>
                    <a:lumOff val="15000"/>
                  </a:schemeClr>
                </a:solidFill>
                <a:latin typeface="Corbel" panose="020B0503020204020204" pitchFamily="34" charset="0"/>
              </a:rPr>
              <a:t>/inicio</a:t>
            </a:r>
            <a:endParaRPr lang="es-ES" sz="1300" dirty="0">
              <a:solidFill>
                <a:schemeClr val="tx1">
                  <a:lumMod val="85000"/>
                  <a:lumOff val="15000"/>
                </a:schemeClr>
              </a:solidFill>
              <a:latin typeface="Corbel" panose="020B0503020204020204" pitchFamily="34" charset="0"/>
            </a:endParaRPr>
          </a:p>
        </p:txBody>
      </p:sp>
    </p:spTree>
    <p:extLst>
      <p:ext uri="{BB962C8B-B14F-4D97-AF65-F5344CB8AC3E}">
        <p14:creationId xmlns:p14="http://schemas.microsoft.com/office/powerpoint/2010/main" val="113435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400" dirty="0">
                <a:solidFill>
                  <a:schemeClr val="tx1">
                    <a:lumMod val="75000"/>
                    <a:lumOff val="25000"/>
                  </a:schemeClr>
                </a:solidFill>
              </a:rPr>
              <a:t>Si hay una palabra en la que se pueda resumir la situación turística a nivel internacional esa es  …  </a:t>
            </a:r>
            <a:r>
              <a:rPr lang="es-ES" sz="2400" b="1" dirty="0">
                <a:solidFill>
                  <a:schemeClr val="tx1">
                    <a:lumMod val="75000"/>
                    <a:lumOff val="25000"/>
                  </a:schemeClr>
                </a:solidFill>
              </a:rPr>
              <a:t/>
            </a:r>
            <a:br>
              <a:rPr lang="es-ES" sz="2400" b="1" dirty="0">
                <a:solidFill>
                  <a:schemeClr val="tx1">
                    <a:lumMod val="75000"/>
                    <a:lumOff val="25000"/>
                  </a:schemeClr>
                </a:solidFill>
              </a:rPr>
            </a:br>
            <a:r>
              <a:rPr lang="es-ES" sz="2400" b="1" dirty="0">
                <a:solidFill>
                  <a:schemeClr val="tx1">
                    <a:lumMod val="75000"/>
                    <a:lumOff val="25000"/>
                  </a:schemeClr>
                </a:solidFill>
              </a:rPr>
              <a:t/>
            </a:r>
            <a:br>
              <a:rPr lang="es-ES" sz="2400" b="1" dirty="0">
                <a:solidFill>
                  <a:schemeClr val="tx1">
                    <a:lumMod val="75000"/>
                    <a:lumOff val="25000"/>
                  </a:schemeClr>
                </a:solidFill>
              </a:rPr>
            </a:br>
            <a:r>
              <a:rPr lang="es-ES" sz="2600" b="1" dirty="0">
                <a:solidFill>
                  <a:schemeClr val="tx1">
                    <a:lumMod val="75000"/>
                    <a:lumOff val="25000"/>
                  </a:schemeClr>
                </a:solidFill>
              </a:rPr>
              <a:t>incertidumbre</a:t>
            </a:r>
            <a:r>
              <a:rPr lang="es-ES" sz="2400" b="1" dirty="0">
                <a:solidFill>
                  <a:schemeClr val="tx1">
                    <a:lumMod val="75000"/>
                    <a:lumOff val="25000"/>
                  </a:schemeClr>
                </a:solidFill>
              </a:rPr>
              <a:t/>
            </a:r>
            <a:br>
              <a:rPr lang="es-ES" sz="2400" b="1" dirty="0">
                <a:solidFill>
                  <a:schemeClr val="tx1">
                    <a:lumMod val="75000"/>
                    <a:lumOff val="25000"/>
                  </a:schemeClr>
                </a:solidFill>
              </a:rPr>
            </a:br>
            <a:r>
              <a:rPr lang="es-ES" sz="2400" b="1" dirty="0">
                <a:solidFill>
                  <a:schemeClr val="tx1">
                    <a:lumMod val="75000"/>
                    <a:lumOff val="25000"/>
                  </a:schemeClr>
                </a:solidFill>
              </a:rPr>
              <a:t/>
            </a:r>
            <a:br>
              <a:rPr lang="es-ES" sz="2400" b="1" dirty="0">
                <a:solidFill>
                  <a:schemeClr val="tx1">
                    <a:lumMod val="75000"/>
                    <a:lumOff val="25000"/>
                  </a:schemeClr>
                </a:solidFill>
              </a:rPr>
            </a:br>
            <a:endParaRPr lang="es-ES" sz="24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483768" y="1408985"/>
            <a:ext cx="6206908" cy="4795713"/>
          </a:xfrm>
        </p:spPr>
        <p:txBody>
          <a:bodyPr>
            <a:normAutofit/>
          </a:bodyPr>
          <a:lstStyle/>
          <a:p>
            <a:pPr marL="0" indent="0">
              <a:lnSpc>
                <a:spcPct val="100000"/>
              </a:lnSpc>
              <a:spcBef>
                <a:spcPts val="600"/>
              </a:spcBef>
              <a:spcAft>
                <a:spcPts val="600"/>
              </a:spcAft>
              <a:buNone/>
            </a:pPr>
            <a:r>
              <a:rPr lang="es-ES" sz="1200" dirty="0"/>
              <a:t>Estamos afrontando una situación de incertidumbre sanitaria, social, económica y turística a nivel mundial, que cambia semana a semana, y a la que nunca nos hemos enfrentado.</a:t>
            </a:r>
          </a:p>
          <a:p>
            <a:pPr marL="0" indent="0">
              <a:lnSpc>
                <a:spcPct val="100000"/>
              </a:lnSpc>
              <a:spcBef>
                <a:spcPts val="600"/>
              </a:spcBef>
              <a:spcAft>
                <a:spcPts val="600"/>
              </a:spcAft>
              <a:buNone/>
            </a:pPr>
            <a:r>
              <a:rPr lang="es-ES" sz="1200" dirty="0"/>
              <a:t>La incertidumbre es la peor de las opciones en un mundo donde la economía se basa en la confianza, por lo que difícilmente podemos estar seguros de cuando y cual puede ser la salida a esta crisis sanitaria, y por lo tanto, cómo y cuándo se recuperará la actividad económica en un primer momento y, posteriormente, la dinamización de los destinos turísticos.</a:t>
            </a:r>
          </a:p>
          <a:p>
            <a:pPr marL="0" indent="0">
              <a:lnSpc>
                <a:spcPct val="100000"/>
              </a:lnSpc>
              <a:spcBef>
                <a:spcPts val="600"/>
              </a:spcBef>
              <a:spcAft>
                <a:spcPts val="600"/>
              </a:spcAft>
              <a:buNone/>
            </a:pPr>
            <a:r>
              <a:rPr lang="es-ES" sz="1200" dirty="0"/>
              <a:t>Existe un consenso internacional en este aspecto, nadie está seguro si en pocas semanas tendremos la vacuna para inmunizarnos del Covid-19 o si, por el contrario, en otoño podamos volver a asistir a un repunte de la pandemia, y por ello, ningún Estado, línea aérea, cadena hotelera, grupo empresarial o destino turístico tiene una estrategia cerrada de salida de la crisis.</a:t>
            </a:r>
          </a:p>
          <a:p>
            <a:pPr marL="0" indent="0">
              <a:lnSpc>
                <a:spcPct val="100000"/>
              </a:lnSpc>
              <a:spcBef>
                <a:spcPts val="600"/>
              </a:spcBef>
              <a:spcAft>
                <a:spcPts val="600"/>
              </a:spcAft>
              <a:buNone/>
            </a:pPr>
            <a:r>
              <a:rPr lang="es-ES" sz="1200" dirty="0"/>
              <a:t>Hace solo unos días, el 25 de marzo, la Organización Mundial de Turismo hizo un llamamiento internacional para acelerar la recuperación del turismo, mostrando explícitamente "que se desconocen los alcances y perjuicios que causará la crisis generada por el Coronavirus en el turismo a nivel mundial".</a:t>
            </a:r>
          </a:p>
          <a:p>
            <a:pPr marL="0" indent="0">
              <a:lnSpc>
                <a:spcPct val="100000"/>
              </a:lnSpc>
              <a:spcBef>
                <a:spcPts val="600"/>
              </a:spcBef>
              <a:spcAft>
                <a:spcPts val="600"/>
              </a:spcAft>
              <a:buNone/>
            </a:pPr>
            <a:r>
              <a:rPr lang="es-ES" sz="1200" dirty="0"/>
              <a:t>El comité de crisis determinó que no existe ninguna certidumbre sobre cuánto durará esta crisis o cuál será el impacto económico y estructural final en el turismo, en definitiva no se tiene un diagnóstico certero de cuando se iniciará la recuperación económica, y por lo tanto, no hay certidumbre sobre la eficiencia de las acciones turísticas a desarrollar.</a:t>
            </a:r>
          </a:p>
          <a:p>
            <a:pPr marL="0" indent="0">
              <a:lnSpc>
                <a:spcPct val="100000"/>
              </a:lnSpc>
              <a:spcBef>
                <a:spcPts val="600"/>
              </a:spcBef>
              <a:spcAft>
                <a:spcPts val="600"/>
              </a:spcAft>
              <a:buNone/>
            </a:pPr>
            <a:r>
              <a:rPr lang="es-ES" sz="1200" dirty="0"/>
              <a:t>No obstante, hay que incidir en que el turismo tiene una fortaleza estructural, tomado como un elemento de primera necesidad y parte del estilo de vida de la sociedad actual, por lo que la recuperación de las empresas de naturaleza turística será más rápida que las de otros sectores.</a:t>
            </a:r>
          </a:p>
        </p:txBody>
      </p:sp>
    </p:spTree>
    <p:extLst>
      <p:ext uri="{BB962C8B-B14F-4D97-AF65-F5344CB8AC3E}">
        <p14:creationId xmlns:p14="http://schemas.microsoft.com/office/powerpoint/2010/main" val="1134358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generales para todos los sectores</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627784" y="1628800"/>
            <a:ext cx="5976664" cy="2893100"/>
          </a:xfrm>
          <a:prstGeom prst="rect">
            <a:avLst/>
          </a:prstGeom>
          <a:noFill/>
        </p:spPr>
        <p:txBody>
          <a:bodyPr wrap="square" numCol="1" rtlCol="0">
            <a:spAutoFit/>
          </a:bodyPr>
          <a:lstStyle/>
          <a:p>
            <a:endParaRPr lang="es-ES" sz="1400" dirty="0"/>
          </a:p>
          <a:p>
            <a:endParaRPr lang="es-ES" sz="1400" dirty="0"/>
          </a:p>
          <a:p>
            <a:r>
              <a:rPr lang="es-ES" sz="1400" dirty="0">
                <a:solidFill>
                  <a:schemeClr val="tx1">
                    <a:lumMod val="85000"/>
                    <a:lumOff val="15000"/>
                  </a:schemeClr>
                </a:solidFill>
                <a:latin typeface="Corbel" panose="020B0503020204020204" pitchFamily="34" charset="0"/>
              </a:rPr>
              <a:t>Se acelera la puesta en marcha de programas de apoyo a la digitalización y la I+D de las </a:t>
            </a:r>
            <a:r>
              <a:rPr lang="es-ES" sz="1400" b="1" dirty="0">
                <a:solidFill>
                  <a:schemeClr val="tx1">
                    <a:lumMod val="85000"/>
                    <a:lumOff val="15000"/>
                  </a:schemeClr>
                </a:solidFill>
                <a:latin typeface="Corbel" panose="020B0503020204020204" pitchFamily="34" charset="0"/>
              </a:rPr>
              <a:t>PYMES, que facilitarán la implantación del teletrabajo. </a:t>
            </a:r>
          </a:p>
          <a:p>
            <a:r>
              <a:rPr lang="es-ES" sz="1400" u="sng" dirty="0">
                <a:solidFill>
                  <a:schemeClr val="tx1">
                    <a:lumMod val="85000"/>
                    <a:lumOff val="15000"/>
                  </a:schemeClr>
                </a:solidFill>
                <a:latin typeface="Corbel" panose="020B0503020204020204" pitchFamily="34" charset="0"/>
              </a:rPr>
              <a:t>https://www.mineco.gob.es/portal/site/mineco/ </a:t>
            </a:r>
          </a:p>
          <a:p>
            <a:endParaRPr lang="es-ES" sz="1400" u="sng"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Régimen específico de suspensión de contratos públicos, con ampliación de plazos y compensación de salarios, para evitar la pérdida de empleo. </a:t>
            </a:r>
          </a:p>
          <a:p>
            <a:r>
              <a:rPr lang="es-ES" sz="1400" u="sng" dirty="0">
                <a:solidFill>
                  <a:schemeClr val="tx1">
                    <a:lumMod val="85000"/>
                    <a:lumOff val="15000"/>
                  </a:schemeClr>
                </a:solidFill>
                <a:latin typeface="Corbel" panose="020B0503020204020204" pitchFamily="34" charset="0"/>
              </a:rPr>
              <a:t>https://www.mineco.gob.es/portal/ </a:t>
            </a:r>
            <a:r>
              <a:rPr lang="es-ES" sz="1400" u="sng" dirty="0" err="1">
                <a:solidFill>
                  <a:schemeClr val="tx1">
                    <a:lumMod val="85000"/>
                    <a:lumOff val="15000"/>
                  </a:schemeClr>
                </a:solidFill>
                <a:latin typeface="Corbel" panose="020B0503020204020204" pitchFamily="34" charset="0"/>
              </a:rPr>
              <a:t>site</a:t>
            </a:r>
            <a:r>
              <a:rPr lang="es-ES" sz="1400" u="sng" dirty="0">
                <a:solidFill>
                  <a:schemeClr val="tx1">
                    <a:lumMod val="85000"/>
                    <a:lumOff val="15000"/>
                  </a:schemeClr>
                </a:solidFill>
                <a:latin typeface="Corbel" panose="020B0503020204020204" pitchFamily="34" charset="0"/>
              </a:rPr>
              <a:t>/</a:t>
            </a:r>
            <a:r>
              <a:rPr lang="es-ES" sz="1400" u="sng" dirty="0" err="1">
                <a:solidFill>
                  <a:schemeClr val="tx1">
                    <a:lumMod val="85000"/>
                    <a:lumOff val="15000"/>
                  </a:schemeClr>
                </a:solidFill>
                <a:latin typeface="Corbel" panose="020B0503020204020204" pitchFamily="34" charset="0"/>
              </a:rPr>
              <a:t>mineco</a:t>
            </a:r>
            <a:r>
              <a:rPr lang="es-ES" sz="1400" u="sng" dirty="0">
                <a:solidFill>
                  <a:schemeClr val="tx1">
                    <a:lumMod val="85000"/>
                    <a:lumOff val="15000"/>
                  </a:schemeClr>
                </a:solidFill>
                <a:latin typeface="Corbel" panose="020B0503020204020204" pitchFamily="34" charset="0"/>
              </a:rPr>
              <a:t>/ </a:t>
            </a: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Se impide, mediante una reforma normativa, que empresas de países de fuera de la UE puedan controlar entidades españolas en sectores estratégicos. </a:t>
            </a:r>
          </a:p>
          <a:p>
            <a:r>
              <a:rPr lang="es-ES" sz="1400" u="sng" dirty="0">
                <a:solidFill>
                  <a:schemeClr val="tx1">
                    <a:lumMod val="85000"/>
                    <a:lumOff val="15000"/>
                  </a:schemeClr>
                </a:solidFill>
                <a:latin typeface="Corbel" panose="020B0503020204020204" pitchFamily="34" charset="0"/>
              </a:rPr>
              <a:t>https://www.mineco.gob.es/portal/ </a:t>
            </a:r>
            <a:r>
              <a:rPr lang="es-ES" sz="1400" u="sng" dirty="0" err="1">
                <a:solidFill>
                  <a:schemeClr val="tx1">
                    <a:lumMod val="85000"/>
                    <a:lumOff val="15000"/>
                  </a:schemeClr>
                </a:solidFill>
                <a:latin typeface="Corbel" panose="020B0503020204020204" pitchFamily="34" charset="0"/>
              </a:rPr>
              <a:t>site</a:t>
            </a:r>
            <a:r>
              <a:rPr lang="es-ES" sz="1400" u="sng" dirty="0">
                <a:solidFill>
                  <a:schemeClr val="tx1">
                    <a:lumMod val="85000"/>
                    <a:lumOff val="15000"/>
                  </a:schemeClr>
                </a:solidFill>
                <a:latin typeface="Corbel" panose="020B0503020204020204" pitchFamily="34" charset="0"/>
              </a:rPr>
              <a:t>/</a:t>
            </a:r>
            <a:r>
              <a:rPr lang="es-ES" sz="1400" u="sng" dirty="0" err="1">
                <a:solidFill>
                  <a:schemeClr val="tx1">
                    <a:lumMod val="85000"/>
                    <a:lumOff val="15000"/>
                  </a:schemeClr>
                </a:solidFill>
                <a:latin typeface="Corbel" panose="020B0503020204020204" pitchFamily="34" charset="0"/>
              </a:rPr>
              <a:t>mineco</a:t>
            </a:r>
            <a:r>
              <a:rPr lang="es-ES" sz="1400" u="sng" dirty="0">
                <a:solidFill>
                  <a:schemeClr val="tx1">
                    <a:lumMod val="85000"/>
                    <a:lumOff val="15000"/>
                  </a:schemeClr>
                </a:solidFill>
                <a:latin typeface="Corbel" panose="020B0503020204020204" pitchFamily="34" charset="0"/>
              </a:rPr>
              <a:t>/</a:t>
            </a:r>
            <a:endParaRPr lang="es-ES" sz="1300" dirty="0">
              <a:solidFill>
                <a:schemeClr val="tx1">
                  <a:lumMod val="85000"/>
                  <a:lumOff val="15000"/>
                </a:schemeClr>
              </a:solidFill>
              <a:latin typeface="Corbel" panose="020B0503020204020204" pitchFamily="34" charset="0"/>
            </a:endParaRPr>
          </a:p>
        </p:txBody>
      </p:sp>
    </p:spTree>
    <p:extLst>
      <p:ext uri="{BB962C8B-B14F-4D97-AF65-F5344CB8AC3E}">
        <p14:creationId xmlns:p14="http://schemas.microsoft.com/office/powerpoint/2010/main" val="1134358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generales para todos los sectores</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627784" y="1628800"/>
            <a:ext cx="6192688" cy="4616648"/>
          </a:xfrm>
          <a:prstGeom prst="rect">
            <a:avLst/>
          </a:prstGeom>
          <a:noFill/>
        </p:spPr>
        <p:txBody>
          <a:bodyPr wrap="square" numCol="1" rtlCol="0">
            <a:spAutoFit/>
          </a:bodyPr>
          <a:lstStyle/>
          <a:p>
            <a:r>
              <a:rPr lang="es-ES" sz="1400" dirty="0">
                <a:solidFill>
                  <a:schemeClr val="tx1">
                    <a:lumMod val="85000"/>
                    <a:lumOff val="15000"/>
                  </a:schemeClr>
                </a:solidFill>
                <a:latin typeface="Corbel" panose="020B0503020204020204" pitchFamily="34" charset="0"/>
              </a:rPr>
              <a:t>En el </a:t>
            </a:r>
            <a:r>
              <a:rPr lang="es-ES" sz="1400" b="1" dirty="0">
                <a:solidFill>
                  <a:schemeClr val="tx1">
                    <a:lumMod val="85000"/>
                    <a:lumOff val="15000"/>
                  </a:schemeClr>
                </a:solidFill>
                <a:latin typeface="Corbel" panose="020B0503020204020204" pitchFamily="34" charset="0"/>
              </a:rPr>
              <a:t>Real Decreto-ley 10/2020, de 29 de marzo, se regula un permiso retribuido recuperable para las personas trabajadoras de los servicios no esenciales, con el fin de reducir la movilidad de la población en el contexto de la lucha contra el COVID-19. Durante el permiso, que durará entre los días 30 de marzo y el 9 de abril, ambos inclusive, los trabajadores seguirán percibiendo sus retribuciones íntegras, tanto el salario base como los complementos a los que tengan derecho. Una vez termine el período mencionado, devolverán a la empresa, de manera paulatina, las jornadas no trabajadas. </a:t>
            </a:r>
          </a:p>
          <a:p>
            <a:r>
              <a:rPr lang="es-ES" sz="1400" dirty="0">
                <a:solidFill>
                  <a:schemeClr val="tx1">
                    <a:lumMod val="85000"/>
                    <a:lumOff val="15000"/>
                  </a:schemeClr>
                </a:solidFill>
                <a:latin typeface="Corbel" panose="020B0503020204020204" pitchFamily="34" charset="0"/>
              </a:rPr>
              <a:t>Como complemento a las medidas ya adoptadas para servir de escudo económico y social, el Gobierno aprobó el 31 de marzo el </a:t>
            </a:r>
            <a:r>
              <a:rPr lang="es-ES" sz="1400" b="1" dirty="0">
                <a:solidFill>
                  <a:schemeClr val="tx1">
                    <a:lumMod val="85000"/>
                    <a:lumOff val="15000"/>
                  </a:schemeClr>
                </a:solidFill>
                <a:latin typeface="Corbel" panose="020B0503020204020204" pitchFamily="34" charset="0"/>
              </a:rPr>
              <a:t>Real Decreto-ley 11/2020 que incluye:</a:t>
            </a:r>
          </a:p>
          <a:p>
            <a:endParaRPr lang="es-ES" sz="1400" b="1"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Ampliación de la moratoria hipotecaria sobre inmuebles afectos a la actividad económica para </a:t>
            </a:r>
            <a:r>
              <a:rPr lang="es-ES" sz="1400" b="1" dirty="0">
                <a:solidFill>
                  <a:schemeClr val="tx1">
                    <a:lumMod val="85000"/>
                    <a:lumOff val="15000"/>
                  </a:schemeClr>
                </a:solidFill>
                <a:latin typeface="Corbel" panose="020B0503020204020204" pitchFamily="34" charset="0"/>
              </a:rPr>
              <a:t>empresarios y profesionales cuya actividad haya sido suspendida por el estado de alarma o cuya facturación haya caído significativamente. </a:t>
            </a:r>
            <a:endParaRPr lang="es-ES" sz="1400" dirty="0">
              <a:solidFill>
                <a:schemeClr val="tx1">
                  <a:lumMod val="85000"/>
                  <a:lumOff val="15000"/>
                </a:schemeClr>
              </a:solidFill>
              <a:latin typeface="Corbel" panose="020B0503020204020204" pitchFamily="34" charset="0"/>
            </a:endParaRPr>
          </a:p>
          <a:p>
            <a:r>
              <a:rPr lang="es-ES" sz="1400" u="sng" dirty="0">
                <a:solidFill>
                  <a:schemeClr val="tx1">
                    <a:lumMod val="85000"/>
                    <a:lumOff val="15000"/>
                  </a:schemeClr>
                </a:solidFill>
                <a:latin typeface="Corbel" panose="020B0503020204020204" pitchFamily="34" charset="0"/>
              </a:rPr>
              <a:t>https://www.mineco.gob.es/portal/ </a:t>
            </a:r>
            <a:r>
              <a:rPr lang="es-ES" sz="1400" u="sng" dirty="0" err="1">
                <a:solidFill>
                  <a:schemeClr val="tx1">
                    <a:lumMod val="85000"/>
                    <a:lumOff val="15000"/>
                  </a:schemeClr>
                </a:solidFill>
                <a:latin typeface="Corbel" panose="020B0503020204020204" pitchFamily="34" charset="0"/>
              </a:rPr>
              <a:t>site</a:t>
            </a:r>
            <a:r>
              <a:rPr lang="es-ES" sz="1400" u="sng" dirty="0">
                <a:solidFill>
                  <a:schemeClr val="tx1">
                    <a:lumMod val="85000"/>
                    <a:lumOff val="15000"/>
                  </a:schemeClr>
                </a:solidFill>
                <a:latin typeface="Corbel" panose="020B0503020204020204" pitchFamily="34" charset="0"/>
              </a:rPr>
              <a:t>/</a:t>
            </a:r>
            <a:r>
              <a:rPr lang="es-ES" sz="1400" u="sng" dirty="0" err="1">
                <a:solidFill>
                  <a:schemeClr val="tx1">
                    <a:lumMod val="85000"/>
                    <a:lumOff val="15000"/>
                  </a:schemeClr>
                </a:solidFill>
                <a:latin typeface="Corbel" panose="020B0503020204020204" pitchFamily="34" charset="0"/>
              </a:rPr>
              <a:t>mineco</a:t>
            </a:r>
            <a:r>
              <a:rPr lang="es-ES" sz="1400" u="sng" dirty="0">
                <a:solidFill>
                  <a:schemeClr val="tx1">
                    <a:lumMod val="85000"/>
                    <a:lumOff val="15000"/>
                  </a:schemeClr>
                </a:solidFill>
                <a:latin typeface="Corbel" panose="020B0503020204020204" pitchFamily="34" charset="0"/>
              </a:rPr>
              <a:t>/ </a:t>
            </a: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Moratoria de seis meses, sin interés en el pago de las cotizaciones sociales a la Seguridad Social para </a:t>
            </a:r>
            <a:r>
              <a:rPr lang="es-ES" sz="1400" b="1" dirty="0">
                <a:solidFill>
                  <a:schemeClr val="tx1">
                    <a:lumMod val="85000"/>
                    <a:lumOff val="15000"/>
                  </a:schemeClr>
                </a:solidFill>
                <a:latin typeface="Corbel" panose="020B0503020204020204" pitchFamily="34" charset="0"/>
              </a:rPr>
              <a:t>autónomos y empresas. </a:t>
            </a:r>
            <a:endParaRPr lang="es-ES" sz="1400" dirty="0">
              <a:solidFill>
                <a:schemeClr val="tx1">
                  <a:lumMod val="85000"/>
                  <a:lumOff val="15000"/>
                </a:schemeClr>
              </a:solidFill>
              <a:latin typeface="Corbel" panose="020B0503020204020204" pitchFamily="34" charset="0"/>
            </a:endParaRPr>
          </a:p>
          <a:p>
            <a:r>
              <a:rPr lang="es-ES" sz="1400" u="sng" dirty="0">
                <a:solidFill>
                  <a:schemeClr val="tx1">
                    <a:lumMod val="85000"/>
                    <a:lumOff val="15000"/>
                  </a:schemeClr>
                </a:solidFill>
                <a:latin typeface="Corbel" panose="020B0503020204020204" pitchFamily="34" charset="0"/>
              </a:rPr>
              <a:t>http://www.mitramiss.gob.es/es/ </a:t>
            </a:r>
            <a:r>
              <a:rPr lang="es-ES" sz="1400" u="sng" dirty="0" err="1">
                <a:solidFill>
                  <a:schemeClr val="tx1">
                    <a:lumMod val="85000"/>
                    <a:lumOff val="15000"/>
                  </a:schemeClr>
                </a:solidFill>
                <a:latin typeface="Corbel" panose="020B0503020204020204" pitchFamily="34" charset="0"/>
              </a:rPr>
              <a:t>organizacion</a:t>
            </a:r>
            <a:r>
              <a:rPr lang="es-ES" sz="1400" u="sng" dirty="0">
                <a:solidFill>
                  <a:schemeClr val="tx1">
                    <a:lumMod val="85000"/>
                    <a:lumOff val="15000"/>
                  </a:schemeClr>
                </a:solidFill>
                <a:latin typeface="Corbel" panose="020B0503020204020204" pitchFamily="34" charset="0"/>
              </a:rPr>
              <a:t>/</a:t>
            </a:r>
            <a:r>
              <a:rPr lang="es-ES" sz="1400" u="sng" dirty="0" err="1">
                <a:solidFill>
                  <a:schemeClr val="tx1">
                    <a:lumMod val="85000"/>
                    <a:lumOff val="15000"/>
                  </a:schemeClr>
                </a:solidFill>
                <a:latin typeface="Corbel" panose="020B0503020204020204" pitchFamily="34" charset="0"/>
              </a:rPr>
              <a:t>missm</a:t>
            </a:r>
            <a:r>
              <a:rPr lang="es-ES" sz="1400" u="sng" dirty="0">
                <a:solidFill>
                  <a:schemeClr val="tx1">
                    <a:lumMod val="85000"/>
                    <a:lumOff val="15000"/>
                  </a:schemeClr>
                </a:solidFill>
                <a:latin typeface="Corbel" panose="020B0503020204020204" pitchFamily="34" charset="0"/>
              </a:rPr>
              <a:t>/index.htm</a:t>
            </a:r>
            <a:endParaRPr lang="es-ES" sz="1300" dirty="0">
              <a:solidFill>
                <a:schemeClr val="tx1">
                  <a:lumMod val="85000"/>
                  <a:lumOff val="15000"/>
                </a:schemeClr>
              </a:solidFill>
              <a:latin typeface="Corbel" panose="020B0503020204020204" pitchFamily="34" charset="0"/>
            </a:endParaRPr>
          </a:p>
        </p:txBody>
      </p:sp>
    </p:spTree>
    <p:extLst>
      <p:ext uri="{BB962C8B-B14F-4D97-AF65-F5344CB8AC3E}">
        <p14:creationId xmlns:p14="http://schemas.microsoft.com/office/powerpoint/2010/main" val="1134358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generales para todos los sectores</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627784" y="1484784"/>
            <a:ext cx="6192688" cy="4832092"/>
          </a:xfrm>
          <a:prstGeom prst="rect">
            <a:avLst/>
          </a:prstGeom>
          <a:noFill/>
        </p:spPr>
        <p:txBody>
          <a:bodyPr wrap="square" numCol="1" rtlCol="0">
            <a:spAutoFit/>
          </a:bodyPr>
          <a:lstStyle/>
          <a:p>
            <a:r>
              <a:rPr lang="es-ES" sz="1400" dirty="0">
                <a:solidFill>
                  <a:schemeClr val="tx1">
                    <a:lumMod val="85000"/>
                    <a:lumOff val="15000"/>
                  </a:schemeClr>
                </a:solidFill>
                <a:latin typeface="Corbel" panose="020B0503020204020204" pitchFamily="34" charset="0"/>
              </a:rPr>
              <a:t>Aplazamiento del pago de deudas a la Seguridad Social hasta el 30 de junio para </a:t>
            </a:r>
            <a:r>
              <a:rPr lang="es-ES" sz="1400" b="1" dirty="0">
                <a:solidFill>
                  <a:schemeClr val="tx1">
                    <a:lumMod val="85000"/>
                    <a:lumOff val="15000"/>
                  </a:schemeClr>
                </a:solidFill>
                <a:latin typeface="Corbel" panose="020B0503020204020204" pitchFamily="34" charset="0"/>
              </a:rPr>
              <a:t>empresas y trabajadores por cuenta propia que no tengan otro aplazamiento. </a:t>
            </a:r>
          </a:p>
          <a:p>
            <a:r>
              <a:rPr lang="es-ES" sz="1400" u="sng" dirty="0">
                <a:solidFill>
                  <a:schemeClr val="tx1">
                    <a:lumMod val="85000"/>
                    <a:lumOff val="15000"/>
                  </a:schemeClr>
                </a:solidFill>
                <a:latin typeface="Corbel" panose="020B0503020204020204" pitchFamily="34" charset="0"/>
              </a:rPr>
              <a:t>http://www.seg-social.es/wps/ portal/</a:t>
            </a:r>
            <a:r>
              <a:rPr lang="es-ES" sz="1400" u="sng" dirty="0" err="1">
                <a:solidFill>
                  <a:schemeClr val="tx1">
                    <a:lumMod val="85000"/>
                    <a:lumOff val="15000"/>
                  </a:schemeClr>
                </a:solidFill>
                <a:latin typeface="Corbel" panose="020B0503020204020204" pitchFamily="34" charset="0"/>
              </a:rPr>
              <a:t>wss</a:t>
            </a:r>
            <a:r>
              <a:rPr lang="es-ES" sz="1400" u="sng" dirty="0">
                <a:solidFill>
                  <a:schemeClr val="tx1">
                    <a:lumMod val="85000"/>
                    <a:lumOff val="15000"/>
                  </a:schemeClr>
                </a:solidFill>
                <a:latin typeface="Corbel" panose="020B0503020204020204" pitchFamily="34" charset="0"/>
              </a:rPr>
              <a:t>/internet/Inicio </a:t>
            </a: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Se facilita, asimismo, la realización de todos los trámites con la Seguridad Social relativos a aplazamientos en el pago de deudas, moratorias o devoluciones de ingresos indebidos a través del Sistema RED de comunicación electrónica. </a:t>
            </a:r>
          </a:p>
          <a:p>
            <a:r>
              <a:rPr lang="es-ES" sz="1400" u="sng" dirty="0">
                <a:solidFill>
                  <a:schemeClr val="tx1">
                    <a:lumMod val="85000"/>
                    <a:lumOff val="15000"/>
                  </a:schemeClr>
                </a:solidFill>
                <a:latin typeface="Corbel" panose="020B0503020204020204" pitchFamily="34" charset="0"/>
              </a:rPr>
              <a:t>http://www.seg-social.es/ </a:t>
            </a:r>
            <a:r>
              <a:rPr lang="es-ES" sz="1400" u="sng" dirty="0" err="1">
                <a:solidFill>
                  <a:schemeClr val="tx1">
                    <a:lumMod val="85000"/>
                    <a:lumOff val="15000"/>
                  </a:schemeClr>
                </a:solidFill>
                <a:latin typeface="Corbel" panose="020B0503020204020204" pitchFamily="34" charset="0"/>
              </a:rPr>
              <a:t>wps</a:t>
            </a:r>
            <a:r>
              <a:rPr lang="es-ES" sz="1400" u="sng" dirty="0">
                <a:solidFill>
                  <a:schemeClr val="tx1">
                    <a:lumMod val="85000"/>
                    <a:lumOff val="15000"/>
                  </a:schemeClr>
                </a:solidFill>
                <a:latin typeface="Corbel" panose="020B0503020204020204" pitchFamily="34" charset="0"/>
              </a:rPr>
              <a:t>/portal/</a:t>
            </a:r>
            <a:r>
              <a:rPr lang="es-ES" sz="1400" u="sng" dirty="0" err="1">
                <a:solidFill>
                  <a:schemeClr val="tx1">
                    <a:lumMod val="85000"/>
                    <a:lumOff val="15000"/>
                  </a:schemeClr>
                </a:solidFill>
                <a:latin typeface="Corbel" panose="020B0503020204020204" pitchFamily="34" charset="0"/>
              </a:rPr>
              <a:t>wss</a:t>
            </a:r>
            <a:r>
              <a:rPr lang="es-ES" sz="1400" u="sng" dirty="0">
                <a:solidFill>
                  <a:schemeClr val="tx1">
                    <a:lumMod val="85000"/>
                    <a:lumOff val="15000"/>
                  </a:schemeClr>
                </a:solidFill>
                <a:latin typeface="Corbel" panose="020B0503020204020204" pitchFamily="34" charset="0"/>
              </a:rPr>
              <a:t>/internet/ </a:t>
            </a:r>
            <a:r>
              <a:rPr lang="es-ES" sz="1400" u="sng" dirty="0" err="1">
                <a:solidFill>
                  <a:schemeClr val="tx1">
                    <a:lumMod val="85000"/>
                    <a:lumOff val="15000"/>
                  </a:schemeClr>
                </a:solidFill>
                <a:latin typeface="Corbel" panose="020B0503020204020204" pitchFamily="34" charset="0"/>
              </a:rPr>
              <a:t>InformacionUtil</a:t>
            </a:r>
            <a:r>
              <a:rPr lang="es-ES" sz="1400" u="sng" dirty="0">
                <a:solidFill>
                  <a:schemeClr val="tx1">
                    <a:lumMod val="85000"/>
                    <a:lumOff val="15000"/>
                  </a:schemeClr>
                </a:solidFill>
                <a:latin typeface="Corbel" panose="020B0503020204020204" pitchFamily="34" charset="0"/>
              </a:rPr>
              <a:t>/5300 </a:t>
            </a: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En el caso de los </a:t>
            </a:r>
            <a:r>
              <a:rPr lang="es-ES" sz="1400" b="1" dirty="0">
                <a:solidFill>
                  <a:schemeClr val="tx1">
                    <a:lumMod val="85000"/>
                    <a:lumOff val="15000"/>
                  </a:schemeClr>
                </a:solidFill>
                <a:latin typeface="Corbel" panose="020B0503020204020204" pitchFamily="34" charset="0"/>
              </a:rPr>
              <a:t>autónomos, se establece que los que sean beneficiarios de la prestación por cese de actividad podrán abonar fuera de plazo y sin recargo las cotizaciones del mes de marzo correspondientes a los días previos a la declaración del estado de alarma. </a:t>
            </a:r>
            <a:endParaRPr lang="es-ES" sz="1400" dirty="0">
              <a:solidFill>
                <a:schemeClr val="tx1">
                  <a:lumMod val="85000"/>
                  <a:lumOff val="15000"/>
                </a:schemeClr>
              </a:solidFill>
              <a:latin typeface="Corbel" panose="020B0503020204020204" pitchFamily="34" charset="0"/>
            </a:endParaRPr>
          </a:p>
          <a:p>
            <a:r>
              <a:rPr lang="es-ES" sz="1400" u="sng" dirty="0">
                <a:solidFill>
                  <a:schemeClr val="tx1">
                    <a:lumMod val="85000"/>
                    <a:lumOff val="15000"/>
                  </a:schemeClr>
                </a:solidFill>
                <a:latin typeface="Corbel" panose="020B0503020204020204" pitchFamily="34" charset="0"/>
              </a:rPr>
              <a:t>http://www.seg-social.es/wps/ portal/</a:t>
            </a:r>
            <a:r>
              <a:rPr lang="es-ES" sz="1400" u="sng" dirty="0" err="1">
                <a:solidFill>
                  <a:schemeClr val="tx1">
                    <a:lumMod val="85000"/>
                    <a:lumOff val="15000"/>
                  </a:schemeClr>
                </a:solidFill>
                <a:latin typeface="Corbel" panose="020B0503020204020204" pitchFamily="34" charset="0"/>
              </a:rPr>
              <a:t>wss</a:t>
            </a:r>
            <a:r>
              <a:rPr lang="es-ES" sz="1400" u="sng" dirty="0">
                <a:solidFill>
                  <a:schemeClr val="tx1">
                    <a:lumMod val="85000"/>
                    <a:lumOff val="15000"/>
                  </a:schemeClr>
                </a:solidFill>
                <a:latin typeface="Corbel" panose="020B0503020204020204" pitchFamily="34" charset="0"/>
              </a:rPr>
              <a:t>/internet/Inicio</a:t>
            </a:r>
          </a:p>
          <a:p>
            <a:endParaRPr lang="es-ES" sz="1400" u="sng" dirty="0">
              <a:solidFill>
                <a:schemeClr val="tx1">
                  <a:lumMod val="85000"/>
                  <a:lumOff val="15000"/>
                </a:schemeClr>
              </a:solidFill>
              <a:latin typeface="Corbel" panose="020B0503020204020204" pitchFamily="34" charset="0"/>
            </a:endParaRP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Nuevo subsidio extraordinario equivalente al 80% del importe mensual del Indicador Público de Renta de Efectos Múltiples (IPREM) para las personas que hayan finalizado su contrato temporal de duración de al menos dos meses que se hubiese extinguido tras la declaración del estado de alarma y que no alcancen el periodo de cotización mínimo para percibir una prestación por desempleo. </a:t>
            </a:r>
          </a:p>
          <a:p>
            <a:r>
              <a:rPr lang="es-ES" sz="1400" u="sng" dirty="0">
                <a:solidFill>
                  <a:schemeClr val="tx1">
                    <a:lumMod val="85000"/>
                    <a:lumOff val="15000"/>
                  </a:schemeClr>
                </a:solidFill>
                <a:latin typeface="Corbel" panose="020B0503020204020204" pitchFamily="34" charset="0"/>
              </a:rPr>
              <a:t>http://www.sepe.es/HomeSepe</a:t>
            </a:r>
            <a:endParaRPr lang="es-ES" sz="1300" dirty="0">
              <a:solidFill>
                <a:schemeClr val="tx1">
                  <a:lumMod val="85000"/>
                  <a:lumOff val="15000"/>
                </a:schemeClr>
              </a:solidFill>
              <a:latin typeface="Corbel" panose="020B0503020204020204" pitchFamily="34" charset="0"/>
            </a:endParaRPr>
          </a:p>
        </p:txBody>
      </p:sp>
    </p:spTree>
    <p:extLst>
      <p:ext uri="{BB962C8B-B14F-4D97-AF65-F5344CB8AC3E}">
        <p14:creationId xmlns:p14="http://schemas.microsoft.com/office/powerpoint/2010/main" val="1134358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generales para todos los sectores</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627784" y="1484784"/>
            <a:ext cx="6192688" cy="4616648"/>
          </a:xfrm>
          <a:prstGeom prst="rect">
            <a:avLst/>
          </a:prstGeom>
          <a:noFill/>
        </p:spPr>
        <p:txBody>
          <a:bodyPr wrap="square" numCol="1" rtlCol="0">
            <a:spAutoFit/>
          </a:bodyPr>
          <a:lstStyle/>
          <a:p>
            <a:r>
              <a:rPr lang="es-ES" sz="1400" dirty="0">
                <a:solidFill>
                  <a:schemeClr val="tx1">
                    <a:lumMod val="85000"/>
                    <a:lumOff val="15000"/>
                  </a:schemeClr>
                </a:solidFill>
                <a:latin typeface="Corbel" panose="020B0503020204020204" pitchFamily="34" charset="0"/>
              </a:rPr>
              <a:t>Se amplía el colectivo de potenciales perceptores del bono social eléctrico, al que podrán acogerse de forma excepcional las personas que se hayan visto afectadas por medidas de regulación de empleo de sus empresas o, si es </a:t>
            </a:r>
            <a:r>
              <a:rPr lang="es-ES" sz="1400" b="1" dirty="0">
                <a:solidFill>
                  <a:schemeClr val="tx1">
                    <a:lumMod val="85000"/>
                    <a:lumOff val="15000"/>
                  </a:schemeClr>
                </a:solidFill>
                <a:latin typeface="Corbel" panose="020B0503020204020204" pitchFamily="34" charset="0"/>
              </a:rPr>
              <a:t>autónomos, haber cesado su actividad o visto reducidos sus ingresos en más de un 75%. </a:t>
            </a:r>
          </a:p>
          <a:p>
            <a:r>
              <a:rPr lang="es-ES" sz="1400" u="sng" dirty="0">
                <a:solidFill>
                  <a:schemeClr val="tx1">
                    <a:lumMod val="85000"/>
                    <a:lumOff val="15000"/>
                  </a:schemeClr>
                </a:solidFill>
                <a:latin typeface="Corbel" panose="020B0503020204020204" pitchFamily="34" charset="0"/>
              </a:rPr>
              <a:t>https://www.miteco.gob.es/es/ ministerio/medidas-covid19/ </a:t>
            </a: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Medidas para que los </a:t>
            </a:r>
            <a:r>
              <a:rPr lang="es-ES" sz="1400" b="1" dirty="0">
                <a:solidFill>
                  <a:schemeClr val="tx1">
                    <a:lumMod val="85000"/>
                    <a:lumOff val="15000"/>
                  </a:schemeClr>
                </a:solidFill>
                <a:latin typeface="Corbel" panose="020B0503020204020204" pitchFamily="34" charset="0"/>
              </a:rPr>
              <a:t>autónomos y las empresas que se hayan visto afectados por el COVID-19 puedan flexibilizar el pago de suministros básicos como la luz, el agua o el gas, llegando incluso a la posibilidad de suspender su pago. Las cantidades adeudadas se abonarán como máximo en los seis meses siguientes a la finalización del estado de alarma. </a:t>
            </a:r>
            <a:endParaRPr lang="es-ES" sz="1400" dirty="0">
              <a:solidFill>
                <a:schemeClr val="tx1">
                  <a:lumMod val="85000"/>
                  <a:lumOff val="15000"/>
                </a:schemeClr>
              </a:solidFill>
              <a:latin typeface="Corbel" panose="020B0503020204020204" pitchFamily="34" charset="0"/>
            </a:endParaRPr>
          </a:p>
          <a:p>
            <a:r>
              <a:rPr lang="es-ES" sz="1400" u="sng" dirty="0">
                <a:solidFill>
                  <a:schemeClr val="tx1">
                    <a:lumMod val="85000"/>
                    <a:lumOff val="15000"/>
                  </a:schemeClr>
                </a:solidFill>
                <a:latin typeface="Corbel" panose="020B0503020204020204" pitchFamily="34" charset="0"/>
              </a:rPr>
              <a:t>https://www.miteco.gob.es/es/ ministerio/medidas-covid19/ </a:t>
            </a: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En cuanto a los viajes combinados cancelados con motivo del COVID19, se prevé que el organizador o minorista pueda entregar al consumidor un bono para ser utilizado durante un año por una cuantía igual al reembolso que hubiera correspondido; en caso de no utilizarse durante ese periodo, el consumidor podrá ejercer el derecho de reembolso. Además, se establecen medidas complementarias para proteger a organizadores o minoristas frente al impago de proveedores. </a:t>
            </a:r>
          </a:p>
          <a:p>
            <a:r>
              <a:rPr lang="es-ES" sz="1400" u="sng" dirty="0">
                <a:solidFill>
                  <a:schemeClr val="tx1">
                    <a:lumMod val="85000"/>
                    <a:lumOff val="15000"/>
                  </a:schemeClr>
                </a:solidFill>
                <a:latin typeface="Corbel" panose="020B0503020204020204" pitchFamily="34" charset="0"/>
              </a:rPr>
              <a:t>https://www.mscbs.gob.es/ </a:t>
            </a:r>
            <a:r>
              <a:rPr lang="es-ES" sz="1400" u="sng" dirty="0" err="1">
                <a:solidFill>
                  <a:schemeClr val="tx1">
                    <a:lumMod val="85000"/>
                    <a:lumOff val="15000"/>
                  </a:schemeClr>
                </a:solidFill>
                <a:latin typeface="Corbel" panose="020B0503020204020204" pitchFamily="34" charset="0"/>
              </a:rPr>
              <a:t>servCiudadanos</a:t>
            </a:r>
            <a:r>
              <a:rPr lang="es-ES" sz="1400" u="sng" dirty="0">
                <a:solidFill>
                  <a:schemeClr val="tx1">
                    <a:lumMod val="85000"/>
                    <a:lumOff val="15000"/>
                  </a:schemeClr>
                </a:solidFill>
                <a:latin typeface="Corbel" panose="020B0503020204020204" pitchFamily="34" charset="0"/>
              </a:rPr>
              <a:t>/consumo/home.htm</a:t>
            </a:r>
          </a:p>
        </p:txBody>
      </p:sp>
    </p:spTree>
    <p:extLst>
      <p:ext uri="{BB962C8B-B14F-4D97-AF65-F5344CB8AC3E}">
        <p14:creationId xmlns:p14="http://schemas.microsoft.com/office/powerpoint/2010/main" val="1134358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específicas para los trabajadores del sector turístico</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555776" y="1314294"/>
            <a:ext cx="6192688" cy="5047536"/>
          </a:xfrm>
          <a:prstGeom prst="rect">
            <a:avLst/>
          </a:prstGeom>
          <a:noFill/>
        </p:spPr>
        <p:txBody>
          <a:bodyPr wrap="square" numCol="1" rtlCol="0">
            <a:spAutoFit/>
          </a:bodyPr>
          <a:lstStyle/>
          <a:p>
            <a:r>
              <a:rPr lang="es-ES" sz="1400" dirty="0">
                <a:solidFill>
                  <a:schemeClr val="tx1">
                    <a:lumMod val="85000"/>
                    <a:lumOff val="15000"/>
                  </a:schemeClr>
                </a:solidFill>
                <a:latin typeface="Corbel" panose="020B0503020204020204" pitchFamily="34" charset="0"/>
              </a:rPr>
              <a:t>A los </a:t>
            </a:r>
            <a:r>
              <a:rPr lang="es-ES" sz="1400" b="1" dirty="0">
                <a:solidFill>
                  <a:schemeClr val="tx1">
                    <a:lumMod val="85000"/>
                    <a:lumOff val="15000"/>
                  </a:schemeClr>
                </a:solidFill>
                <a:latin typeface="Corbel" panose="020B0503020204020204" pitchFamily="34" charset="0"/>
              </a:rPr>
              <a:t>asalariados se les permite adaptar o reducir su jornada hasta un 100% para atender las necesidades de conciliación y cuidado derivadas de esta crisis. </a:t>
            </a:r>
          </a:p>
          <a:p>
            <a:r>
              <a:rPr lang="es-ES" sz="1400" u="sng" dirty="0">
                <a:solidFill>
                  <a:schemeClr val="tx1">
                    <a:lumMod val="85000"/>
                    <a:lumOff val="15000"/>
                  </a:schemeClr>
                </a:solidFill>
                <a:latin typeface="Corbel" panose="020B0503020204020204" pitchFamily="34" charset="0"/>
              </a:rPr>
              <a:t>http://www.mitramiss.gob.es/ </a:t>
            </a:r>
          </a:p>
          <a:p>
            <a:endParaRPr lang="es-ES" sz="1400" dirty="0">
              <a:solidFill>
                <a:schemeClr val="tx1">
                  <a:lumMod val="85000"/>
                  <a:lumOff val="15000"/>
                </a:schemeClr>
              </a:solidFill>
              <a:latin typeface="Corbel" panose="020B0503020204020204" pitchFamily="34" charset="0"/>
            </a:endParaRP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Se establece el teletrabajo como medida de flexibilidad principal, cuando las circunstancias lo permitan. </a:t>
            </a:r>
          </a:p>
          <a:p>
            <a:r>
              <a:rPr lang="es-ES" sz="1400" u="sng" dirty="0">
                <a:solidFill>
                  <a:schemeClr val="tx1">
                    <a:lumMod val="85000"/>
                    <a:lumOff val="15000"/>
                  </a:schemeClr>
                </a:solidFill>
                <a:latin typeface="Corbel" panose="020B0503020204020204" pitchFamily="34" charset="0"/>
              </a:rPr>
              <a:t>http://www.mitramiss.gob.es/ </a:t>
            </a:r>
          </a:p>
          <a:p>
            <a:endParaRPr lang="es-ES" sz="1400" dirty="0">
              <a:solidFill>
                <a:schemeClr val="tx1">
                  <a:lumMod val="85000"/>
                  <a:lumOff val="15000"/>
                </a:schemeClr>
              </a:solidFill>
              <a:latin typeface="Corbel" panose="020B0503020204020204" pitchFamily="34" charset="0"/>
            </a:endParaRP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Flexibilización de los </a:t>
            </a:r>
            <a:r>
              <a:rPr lang="es-ES" sz="1400" dirty="0" err="1">
                <a:solidFill>
                  <a:schemeClr val="tx1">
                    <a:lumMod val="85000"/>
                    <a:lumOff val="15000"/>
                  </a:schemeClr>
                </a:solidFill>
                <a:latin typeface="Corbel" panose="020B0503020204020204" pitchFamily="34" charset="0"/>
              </a:rPr>
              <a:t>ERTEs</a:t>
            </a:r>
            <a:r>
              <a:rPr lang="es-ES" sz="1400" dirty="0">
                <a:solidFill>
                  <a:schemeClr val="tx1">
                    <a:lumMod val="85000"/>
                    <a:lumOff val="15000"/>
                  </a:schemeClr>
                </a:solidFill>
                <a:latin typeface="Corbel" panose="020B0503020204020204" pitchFamily="34" charset="0"/>
              </a:rPr>
              <a:t>. Los causados por la crisis del COVID-19 serán considerados de fuerza mayor y los trabajadores tendrán derecho a la prestación contributiva por desempleo, aunque no cumplan el requisito de cotización previa exigido. El cobro de esa prestación no les computará a efectos del cobro posterior de la prestación por desempleo. </a:t>
            </a:r>
          </a:p>
          <a:p>
            <a:r>
              <a:rPr lang="es-ES" sz="1400" u="sng" dirty="0">
                <a:solidFill>
                  <a:schemeClr val="tx1">
                    <a:lumMod val="85000"/>
                    <a:lumOff val="15000"/>
                  </a:schemeClr>
                </a:solidFill>
                <a:latin typeface="Corbel" panose="020B0503020204020204" pitchFamily="34" charset="0"/>
              </a:rPr>
              <a:t>https://sede.sepe.gob.es/portalSede/flows/inicio </a:t>
            </a:r>
          </a:p>
          <a:p>
            <a:r>
              <a:rPr lang="es-ES" sz="1400" u="sng" dirty="0">
                <a:solidFill>
                  <a:schemeClr val="tx1">
                    <a:lumMod val="85000"/>
                    <a:lumOff val="15000"/>
                  </a:schemeClr>
                </a:solidFill>
                <a:latin typeface="Corbel" panose="020B0503020204020204" pitchFamily="34" charset="0"/>
              </a:rPr>
              <a:t>http://www.sepe.es/HomeSepe/contacto/atencion-telefonica/tel-ciudadanos.html </a:t>
            </a:r>
          </a:p>
          <a:p>
            <a:endParaRPr lang="es-ES" sz="1400" dirty="0">
              <a:solidFill>
                <a:schemeClr val="tx1">
                  <a:lumMod val="85000"/>
                  <a:lumOff val="15000"/>
                </a:schemeClr>
              </a:solidFill>
              <a:latin typeface="Corbel" panose="020B0503020204020204" pitchFamily="34" charset="0"/>
            </a:endParaRPr>
          </a:p>
          <a:p>
            <a:endParaRPr lang="es-ES" sz="1400" dirty="0">
              <a:solidFill>
                <a:schemeClr val="tx1">
                  <a:lumMod val="85000"/>
                  <a:lumOff val="15000"/>
                </a:schemeClr>
              </a:solidFill>
              <a:latin typeface="Corbel" panose="020B0503020204020204" pitchFamily="34" charset="0"/>
            </a:endParaRPr>
          </a:p>
          <a:p>
            <a:r>
              <a:rPr lang="es-ES" sz="1400" dirty="0">
                <a:solidFill>
                  <a:schemeClr val="tx1">
                    <a:lumMod val="85000"/>
                    <a:lumOff val="15000"/>
                  </a:schemeClr>
                </a:solidFill>
                <a:latin typeface="Corbel" panose="020B0503020204020204" pitchFamily="34" charset="0"/>
              </a:rPr>
              <a:t>Para los </a:t>
            </a:r>
            <a:r>
              <a:rPr lang="es-ES" sz="1400" b="1" dirty="0">
                <a:solidFill>
                  <a:schemeClr val="tx1">
                    <a:lumMod val="85000"/>
                    <a:lumOff val="15000"/>
                  </a:schemeClr>
                </a:solidFill>
                <a:latin typeface="Corbel" panose="020B0503020204020204" pitchFamily="34" charset="0"/>
              </a:rPr>
              <a:t>autónomos, se flexibiliza el acceso al cese de actividad y el cobro de su prestación en caso de dificultad económica. </a:t>
            </a:r>
            <a:endParaRPr lang="es-ES" sz="1400" dirty="0">
              <a:solidFill>
                <a:schemeClr val="tx1">
                  <a:lumMod val="85000"/>
                  <a:lumOff val="15000"/>
                </a:schemeClr>
              </a:solidFill>
              <a:latin typeface="Corbel" panose="020B0503020204020204" pitchFamily="34" charset="0"/>
            </a:endParaRPr>
          </a:p>
          <a:p>
            <a:r>
              <a:rPr lang="es-ES" sz="1400" u="sng" dirty="0">
                <a:solidFill>
                  <a:schemeClr val="tx1">
                    <a:lumMod val="85000"/>
                    <a:lumOff val="15000"/>
                  </a:schemeClr>
                </a:solidFill>
                <a:latin typeface="Corbel" panose="020B0503020204020204" pitchFamily="34" charset="0"/>
              </a:rPr>
              <a:t>http://www.seg-social.es/wps/ portal/</a:t>
            </a:r>
            <a:r>
              <a:rPr lang="es-ES" sz="1400" u="sng" dirty="0" err="1">
                <a:solidFill>
                  <a:schemeClr val="tx1">
                    <a:lumMod val="85000"/>
                    <a:lumOff val="15000"/>
                  </a:schemeClr>
                </a:solidFill>
                <a:latin typeface="Corbel" panose="020B0503020204020204" pitchFamily="34" charset="0"/>
              </a:rPr>
              <a:t>wss</a:t>
            </a:r>
            <a:r>
              <a:rPr lang="es-ES" sz="1400" u="sng" dirty="0">
                <a:solidFill>
                  <a:schemeClr val="tx1">
                    <a:lumMod val="85000"/>
                    <a:lumOff val="15000"/>
                  </a:schemeClr>
                </a:solidFill>
                <a:latin typeface="Corbel" panose="020B0503020204020204" pitchFamily="34" charset="0"/>
              </a:rPr>
              <a:t>/internet/Inicio</a:t>
            </a:r>
            <a:endParaRPr lang="es-ES" sz="1300" dirty="0">
              <a:solidFill>
                <a:schemeClr val="tx1">
                  <a:lumMod val="85000"/>
                  <a:lumOff val="15000"/>
                </a:schemeClr>
              </a:solidFill>
              <a:latin typeface="Corbel" panose="020B0503020204020204" pitchFamily="34" charset="0"/>
            </a:endParaRPr>
          </a:p>
        </p:txBody>
      </p:sp>
    </p:spTree>
    <p:extLst>
      <p:ext uri="{BB962C8B-B14F-4D97-AF65-F5344CB8AC3E}">
        <p14:creationId xmlns:p14="http://schemas.microsoft.com/office/powerpoint/2010/main" val="1134358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específicas para el sector turístico</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627784" y="1628800"/>
            <a:ext cx="5832648" cy="3416320"/>
          </a:xfrm>
          <a:prstGeom prst="rect">
            <a:avLst/>
          </a:prstGeom>
          <a:noFill/>
        </p:spPr>
        <p:txBody>
          <a:bodyPr wrap="square" numCol="1" rtlCol="0">
            <a:spAutoFit/>
          </a:bodyPr>
          <a:lstStyle/>
          <a:p>
            <a:r>
              <a:rPr lang="es-ES" sz="1600" dirty="0"/>
              <a:t>Por su parte, la Consejería de Turismo, Regeneración, Justicia y Administración Local está </a:t>
            </a:r>
            <a:r>
              <a:rPr lang="es-ES" sz="1600" dirty="0" smtClean="0"/>
              <a:t>elaborando un </a:t>
            </a:r>
            <a:r>
              <a:rPr lang="es-ES" sz="1600" b="1" dirty="0"/>
              <a:t>Plan de Choque</a:t>
            </a:r>
            <a:r>
              <a:rPr lang="es-ES" sz="1600" dirty="0"/>
              <a:t> para recuperar y reactivar el sector turístico ante la crisis sanitaria y económica derivada por la pandemia del coronavirus.</a:t>
            </a:r>
          </a:p>
          <a:p>
            <a:endParaRPr lang="es-ES" sz="1600" dirty="0"/>
          </a:p>
          <a:p>
            <a:r>
              <a:rPr lang="es-ES" sz="1600" dirty="0"/>
              <a:t>Las líneas de actuación contemplan </a:t>
            </a:r>
            <a:r>
              <a:rPr lang="es-ES" sz="1600" b="1" dirty="0"/>
              <a:t>ayudas para favorecer la contratación,</a:t>
            </a:r>
            <a:r>
              <a:rPr lang="es-ES" sz="1600" dirty="0"/>
              <a:t> de </a:t>
            </a:r>
            <a:r>
              <a:rPr lang="es-ES" sz="1600" b="1" dirty="0"/>
              <a:t>apoyo a la inversión digital </a:t>
            </a:r>
            <a:r>
              <a:rPr lang="es-ES" sz="1600" dirty="0"/>
              <a:t>y </a:t>
            </a:r>
            <a:r>
              <a:rPr lang="es-ES" sz="1600" b="1" dirty="0"/>
              <a:t>sistemas de seguridad que potencien la confianza del consumidor</a:t>
            </a:r>
            <a:r>
              <a:rPr lang="es-ES" sz="1600" dirty="0"/>
              <a:t>, </a:t>
            </a:r>
            <a:r>
              <a:rPr lang="es-ES" sz="1600" b="1" dirty="0"/>
              <a:t>planes de financiación y liquidez</a:t>
            </a:r>
            <a:r>
              <a:rPr lang="es-ES" sz="1600" dirty="0"/>
              <a:t>, </a:t>
            </a:r>
            <a:r>
              <a:rPr lang="es-ES" sz="1600" b="1" dirty="0"/>
              <a:t>incentivos fiscales </a:t>
            </a:r>
            <a:r>
              <a:rPr lang="es-ES" sz="1600" dirty="0"/>
              <a:t>y </a:t>
            </a:r>
            <a:r>
              <a:rPr lang="es-ES" sz="1600" b="1" dirty="0"/>
              <a:t>formación específica</a:t>
            </a:r>
            <a:r>
              <a:rPr lang="es-ES" sz="1600" dirty="0"/>
              <a:t>.</a:t>
            </a:r>
          </a:p>
          <a:p>
            <a:r>
              <a:rPr lang="es-ES" sz="1600" dirty="0"/>
              <a:t>En la segunda línea, el esfuerzo irá destinado a </a:t>
            </a:r>
            <a:r>
              <a:rPr lang="es-ES" sz="1600" b="1" dirty="0"/>
              <a:t>fortalecer la marca destino Andalucía</a:t>
            </a:r>
            <a:r>
              <a:rPr lang="es-ES" sz="1600" dirty="0"/>
              <a:t>. </a:t>
            </a:r>
          </a:p>
          <a:p>
            <a:r>
              <a:rPr lang="es-ES" sz="1200" dirty="0">
                <a:hlinkClick r:id="rId2">
                  <a:extLst>
                    <a:ext uri="{A12FA001-AC4F-418D-AE19-62706E023703}">
                      <ahyp:hlinkClr xmlns="" xmlns:ahyp="http://schemas.microsoft.com/office/drawing/2018/hyperlinkcolor" val="tx"/>
                    </a:ext>
                  </a:extLst>
                </a:hlinkClick>
              </a:rPr>
              <a:t>http://www.juntadeandalucia.es/presidencia/portavoz/gobiernoaldia/151410/ConsejeriaTurismoRegeneracionJusticiaAdministracionLocal/Covid19/comiteseguimiento</a:t>
            </a:r>
            <a:endParaRPr lang="es-ES" sz="1200" dirty="0"/>
          </a:p>
          <a:p>
            <a:endParaRPr lang="es-ES" sz="1600" dirty="0"/>
          </a:p>
        </p:txBody>
      </p:sp>
      <p:pic>
        <p:nvPicPr>
          <p:cNvPr id="3075" name="Picture 3"/>
          <p:cNvPicPr>
            <a:picLocks noChangeAspect="1" noChangeArrowheads="1"/>
          </p:cNvPicPr>
          <p:nvPr/>
        </p:nvPicPr>
        <p:blipFill>
          <a:blip r:embed="rId3" cstate="print"/>
          <a:srcRect/>
          <a:stretch>
            <a:fillRect/>
          </a:stretch>
        </p:blipFill>
        <p:spPr bwMode="auto">
          <a:xfrm>
            <a:off x="21299" y="3933056"/>
            <a:ext cx="2094778" cy="1296144"/>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Generales para todos los sectores</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454362" y="1412776"/>
            <a:ext cx="6438118" cy="4447371"/>
          </a:xfrm>
          <a:prstGeom prst="rect">
            <a:avLst/>
          </a:prstGeom>
          <a:noFill/>
        </p:spPr>
        <p:txBody>
          <a:bodyPr wrap="square" numCol="1" rtlCol="0">
            <a:spAutoFit/>
          </a:bodyPr>
          <a:lstStyle/>
          <a:p>
            <a:r>
              <a:rPr lang="es-ES" sz="1500" dirty="0"/>
              <a:t>– </a:t>
            </a:r>
            <a:r>
              <a:rPr lang="es-ES" sz="1500" b="1" dirty="0"/>
              <a:t>Línea de avales</a:t>
            </a:r>
            <a:r>
              <a:rPr lang="es-ES" sz="1500" dirty="0"/>
              <a:t>.</a:t>
            </a:r>
          </a:p>
          <a:p>
            <a:pPr marL="177800" lvl="1"/>
            <a:r>
              <a:rPr lang="es-ES" sz="1500" dirty="0"/>
              <a:t>En materia de respaldo financiero y para solventar eventuales problemas de acceso a liquidez, se concede una subvención de hasta 36 millones de euros a la sociedad de garantía recíproca “</a:t>
            </a:r>
            <a:r>
              <a:rPr lang="es-ES" sz="1500" dirty="0" smtClean="0"/>
              <a:t>Garantía</a:t>
            </a:r>
            <a:r>
              <a:rPr lang="es-ES" sz="1500" dirty="0"/>
              <a:t>” para avalar operaciones financieras a pymes y autónomos por importe de hasta 500 millones de euros. </a:t>
            </a:r>
            <a:r>
              <a:rPr lang="es-ES" sz="1400" dirty="0">
                <a:hlinkClick r:id="rId2">
                  <a:extLst>
                    <a:ext uri="{A12FA001-AC4F-418D-AE19-62706E023703}">
                      <ahyp:hlinkClr xmlns="" xmlns:ahyp="http://schemas.microsoft.com/office/drawing/2018/hyperlinkcolor" val="tx"/>
                    </a:ext>
                  </a:extLst>
                </a:hlinkClick>
              </a:rPr>
              <a:t>https://www.juntadeandalucia.es/organismos/consejo/sesion/detalle/193329.html</a:t>
            </a:r>
            <a:endParaRPr lang="es-ES" sz="1400" dirty="0"/>
          </a:p>
          <a:p>
            <a:pPr marL="177800" lvl="1"/>
            <a:endParaRPr lang="es-ES" sz="1500" dirty="0"/>
          </a:p>
          <a:p>
            <a:r>
              <a:rPr lang="es-ES" sz="1500" dirty="0"/>
              <a:t>– </a:t>
            </a:r>
            <a:r>
              <a:rPr lang="es-ES" sz="1500" b="1" dirty="0"/>
              <a:t>Línea de garantías de créditos</a:t>
            </a:r>
            <a:r>
              <a:rPr lang="es-ES" sz="1500" dirty="0"/>
              <a:t> </a:t>
            </a:r>
            <a:r>
              <a:rPr lang="es-ES" sz="1500" b="1" dirty="0"/>
              <a:t>concedidos por entidades financieras para circulante en favor de las pequeñas y medianas empresas y autónomos</a:t>
            </a:r>
          </a:p>
          <a:p>
            <a:pPr marL="180975" lvl="1"/>
            <a:r>
              <a:rPr lang="es-ES" sz="1500" dirty="0"/>
              <a:t>Dotados de 20 millones de euros con cargo a la línea 'Andalucía, financiación empresarial' del Fondo Público Andaluz para la Financiación Empresarial y el Desarrollo Económico, gestionado a través de IDEA.</a:t>
            </a:r>
          </a:p>
          <a:p>
            <a:pPr marL="180975" lvl="1"/>
            <a:r>
              <a:rPr lang="es-ES" sz="1500" dirty="0"/>
              <a:t>Estos avales se destinarán a garantizar préstamos o créditos con un importe mínimo de 5.000 euros y un máximo del 25% de la facturación del solicitante, correspondiente al ejercicio 2019, con un límite de 300.000 euros. Los préstamos o créditos tendrán una duración mínima de seis meses y máxima de 36 meses, pudiendo la entidad colaboradora aprobar plazos o periodos de carencia.</a:t>
            </a:r>
          </a:p>
          <a:p>
            <a:pPr marL="180975" lvl="1"/>
            <a:r>
              <a:rPr lang="es-ES" sz="1400" dirty="0">
                <a:hlinkClick r:id="rId2">
                  <a:extLst>
                    <a:ext uri="{A12FA001-AC4F-418D-AE19-62706E023703}">
                      <ahyp:hlinkClr xmlns="" xmlns:ahyp="http://schemas.microsoft.com/office/drawing/2018/hyperlinkcolor" val="tx"/>
                    </a:ext>
                  </a:extLst>
                </a:hlinkClick>
              </a:rPr>
              <a:t>https://www.juntadeandalucia.es/organismos/consejo/sesion/detalle/193329.html</a:t>
            </a:r>
            <a:endParaRPr lang="es-ES" sz="1400" dirty="0"/>
          </a:p>
        </p:txBody>
      </p:sp>
      <p:pic>
        <p:nvPicPr>
          <p:cNvPr id="3075" name="Picture 3"/>
          <p:cNvPicPr>
            <a:picLocks noChangeAspect="1" noChangeArrowheads="1"/>
          </p:cNvPicPr>
          <p:nvPr/>
        </p:nvPicPr>
        <p:blipFill>
          <a:blip r:embed="rId3" cstate="print"/>
          <a:srcRect/>
          <a:stretch>
            <a:fillRect/>
          </a:stretch>
        </p:blipFill>
        <p:spPr bwMode="auto">
          <a:xfrm>
            <a:off x="51468" y="4005064"/>
            <a:ext cx="2094778" cy="1296144"/>
          </a:xfrm>
          <a:prstGeom prst="rect">
            <a:avLst/>
          </a:prstGeom>
          <a:noFill/>
          <a:ln w="9525">
            <a:noFill/>
            <a:miter lim="800000"/>
            <a:headEnd/>
            <a:tailEnd/>
          </a:ln>
          <a:effectLst/>
        </p:spPr>
      </p:pic>
    </p:spTree>
    <p:extLst>
      <p:ext uri="{BB962C8B-B14F-4D97-AF65-F5344CB8AC3E}">
        <p14:creationId xmlns:p14="http://schemas.microsoft.com/office/powerpoint/2010/main" val="654597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Medidas Generales para todos los sectores</a:t>
            </a: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3600" b="1" dirty="0">
                <a:solidFill>
                  <a:schemeClr val="tx1">
                    <a:lumMod val="75000"/>
                    <a:lumOff val="25000"/>
                  </a:schemeClr>
                </a:solidFill>
              </a:rPr>
              <a:t/>
            </a:r>
            <a:br>
              <a:rPr lang="es-ES" sz="3600" b="1" dirty="0">
                <a:solidFill>
                  <a:schemeClr val="tx1">
                    <a:lumMod val="75000"/>
                    <a:lumOff val="25000"/>
                  </a:schemeClr>
                </a:solidFill>
              </a:rPr>
            </a:br>
            <a:r>
              <a:rPr lang="es-ES" sz="2800" dirty="0"/>
              <a:t/>
            </a:r>
            <a:br>
              <a:rPr lang="es-ES" sz="2800" dirty="0"/>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400558" y="1232897"/>
            <a:ext cx="6419913" cy="5216813"/>
          </a:xfrm>
          <a:prstGeom prst="rect">
            <a:avLst/>
          </a:prstGeom>
          <a:noFill/>
        </p:spPr>
        <p:txBody>
          <a:bodyPr wrap="square" numCol="1" rtlCol="0">
            <a:spAutoFit/>
          </a:bodyPr>
          <a:lstStyle/>
          <a:p>
            <a:r>
              <a:rPr lang="es-ES" sz="1400" dirty="0"/>
              <a:t>– </a:t>
            </a:r>
            <a:r>
              <a:rPr lang="es-ES" sz="1400" b="1" dirty="0"/>
              <a:t>Moratoria y reducción de impuestos autonómicos</a:t>
            </a:r>
          </a:p>
          <a:p>
            <a:r>
              <a:rPr lang="es-ES" sz="1400" dirty="0"/>
              <a:t>El Consejo de Gobierno Autonómico de Andalucía ha aprobado una moratoria de tres meses en impuestos que se liquidan directamente con la Administración regional como son los de transmisiones, patrimonio y actos jurídicos documentados.</a:t>
            </a:r>
          </a:p>
          <a:p>
            <a:r>
              <a:rPr lang="es-ES" sz="1400" dirty="0"/>
              <a:t>En materia tributaria, el decreto también establece la reducción de la tasa de juego para al sector de la hostelería, es decir, el relativo a las máquinas recreativas que se encuentran en bares y otros establecimientos autorizados.</a:t>
            </a:r>
          </a:p>
          <a:p>
            <a:endParaRPr lang="es-ES" sz="1400" dirty="0"/>
          </a:p>
          <a:p>
            <a:r>
              <a:rPr lang="es-ES" sz="1400" dirty="0"/>
              <a:t>– </a:t>
            </a:r>
            <a:r>
              <a:rPr lang="es-ES" sz="1400" b="1" dirty="0"/>
              <a:t>Apuesta por el teletrabajo y digitalización</a:t>
            </a:r>
            <a:r>
              <a:rPr lang="es-ES" sz="1400" dirty="0"/>
              <a:t>.</a:t>
            </a:r>
          </a:p>
          <a:p>
            <a:r>
              <a:rPr lang="es-ES" sz="1400" dirty="0"/>
              <a:t>Para apoyar el teletrabajo en Andalucía, la Junta ha concedido una línea de ayudas para la Transformación Digital de nueve millones de euros que, sumados al fondo ya existente, asciende a un total de 22 millones de euros.</a:t>
            </a:r>
          </a:p>
          <a:p>
            <a:endParaRPr lang="es-ES" sz="1400" dirty="0"/>
          </a:p>
          <a:p>
            <a:r>
              <a:rPr lang="es-ES" sz="1400" dirty="0"/>
              <a:t>– </a:t>
            </a:r>
            <a:r>
              <a:rPr lang="es-ES" sz="1400" b="1" dirty="0"/>
              <a:t>Subvención a  autónomos  por 300 €</a:t>
            </a:r>
            <a:endParaRPr lang="es-ES" sz="1400" dirty="0"/>
          </a:p>
          <a:p>
            <a:r>
              <a:rPr lang="es-ES" sz="1400" dirty="0"/>
              <a:t>La Consejería de Empleo, Formación y Trabajo Autónomo va a tramitar ayudas que estén destinadas a respaldar a aquellos autónomos que se han quedado fuera de las medidas aprobadas recientemente por el Gobierno central por el cese de actividad, y que tengan como objetivo cubrir el coste del pago de la cuota del mes de abril a la Seguridad Social. Se ha destinado 40 millones de euros, los posibles beneficiarios podrán acceder a una subvención a tanto alzado de trescientos euros en un solo pago, destinada a ayudarles a hacer más sostenible la continuidad de su actividad.</a:t>
            </a:r>
            <a:r>
              <a:rPr lang="es-ES" sz="1400" dirty="0">
                <a:solidFill>
                  <a:srgbClr val="0563C1"/>
                </a:solidFill>
                <a:hlinkClick r:id="rId2">
                  <a:extLst>
                    <a:ext uri="{A12FA001-AC4F-418D-AE19-62706E023703}">
                      <ahyp:hlinkClr xmlns="" xmlns:ahyp="http://schemas.microsoft.com/office/drawing/2018/hyperlinkcolor" val="tx"/>
                    </a:ext>
                  </a:extLst>
                </a:hlinkClick>
              </a:rPr>
              <a:t> </a:t>
            </a:r>
            <a:r>
              <a:rPr lang="es-ES" sz="1200" dirty="0">
                <a:hlinkClick r:id="rId2">
                  <a:extLst>
                    <a:ext uri="{A12FA001-AC4F-418D-AE19-62706E023703}">
                      <ahyp:hlinkClr xmlns="" xmlns:ahyp="http://schemas.microsoft.com/office/drawing/2018/hyperlinkcolor" val="tx"/>
                    </a:ext>
                  </a:extLst>
                </a:hlinkClick>
              </a:rPr>
              <a:t>http://www.juntadeandalucia.es/presidencia/portavoz/economiayempleo/151378/ConsejodeGobierno/Empleo/Autonomos/Covid19</a:t>
            </a:r>
            <a:endParaRPr lang="es-ES" sz="1400" dirty="0"/>
          </a:p>
          <a:p>
            <a:endParaRPr lang="es-ES" sz="1500" dirty="0"/>
          </a:p>
        </p:txBody>
      </p:sp>
      <p:pic>
        <p:nvPicPr>
          <p:cNvPr id="3075" name="Picture 3"/>
          <p:cNvPicPr>
            <a:picLocks noChangeAspect="1" noChangeArrowheads="1"/>
          </p:cNvPicPr>
          <p:nvPr/>
        </p:nvPicPr>
        <p:blipFill>
          <a:blip r:embed="rId3" cstate="print"/>
          <a:srcRect/>
          <a:stretch>
            <a:fillRect/>
          </a:stretch>
        </p:blipFill>
        <p:spPr bwMode="auto">
          <a:xfrm>
            <a:off x="191531" y="4005064"/>
            <a:ext cx="2094778" cy="1296144"/>
          </a:xfrm>
          <a:prstGeom prst="rect">
            <a:avLst/>
          </a:prstGeom>
          <a:noFill/>
          <a:ln w="9525">
            <a:noFill/>
            <a:miter lim="800000"/>
            <a:headEnd/>
            <a:tailEnd/>
          </a:ln>
          <a:effectLst/>
        </p:spPr>
      </p:pic>
    </p:spTree>
    <p:extLst>
      <p:ext uri="{BB962C8B-B14F-4D97-AF65-F5344CB8AC3E}">
        <p14:creationId xmlns:p14="http://schemas.microsoft.com/office/powerpoint/2010/main" val="621946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smtClean="0">
                <a:solidFill>
                  <a:schemeClr val="tx1">
                    <a:lumMod val="75000"/>
                    <a:lumOff val="25000"/>
                  </a:schemeClr>
                </a:solidFill>
              </a:rPr>
              <a:t>Necesidad de liquidez y de medidas estructurales</a:t>
            </a:r>
            <a:r>
              <a:rPr lang="es-ES" sz="2800" dirty="0"/>
              <a:t/>
            </a:r>
            <a:br>
              <a:rPr lang="es-ES" sz="2800" dirty="0"/>
            </a:br>
            <a:r>
              <a:rPr lang="es-ES" sz="2800" dirty="0"/>
              <a:t/>
            </a:r>
            <a:br>
              <a:rPr lang="es-ES" sz="2800" dirty="0"/>
            </a:br>
            <a:r>
              <a:rPr lang="es-ES" sz="2800" dirty="0"/>
              <a:t/>
            </a:r>
            <a:br>
              <a:rPr lang="es-ES" sz="2800" dirty="0"/>
            </a:br>
            <a:endParaRPr lang="es-ES" sz="1000" b="1" dirty="0">
              <a:solidFill>
                <a:schemeClr val="tx1">
                  <a:lumMod val="75000"/>
                  <a:lumOff val="25000"/>
                </a:schemeClr>
              </a:solidFill>
            </a:endParaRPr>
          </a:p>
        </p:txBody>
      </p:sp>
      <p:sp>
        <p:nvSpPr>
          <p:cNvPr id="4" name="3 CuadroTexto"/>
          <p:cNvSpPr txBox="1"/>
          <p:nvPr/>
        </p:nvSpPr>
        <p:spPr>
          <a:xfrm>
            <a:off x="2627784" y="1615147"/>
            <a:ext cx="6264696" cy="4478149"/>
          </a:xfrm>
          <a:prstGeom prst="rect">
            <a:avLst/>
          </a:prstGeom>
          <a:noFill/>
        </p:spPr>
        <p:txBody>
          <a:bodyPr wrap="square" numCol="1" rtlCol="0">
            <a:spAutoFit/>
          </a:bodyPr>
          <a:lstStyle/>
          <a:p>
            <a:r>
              <a:rPr lang="es-ES" sz="1900" dirty="0" smtClean="0"/>
              <a:t>Es evidente que </a:t>
            </a:r>
            <a:r>
              <a:rPr lang="es-ES" sz="1900" b="1" dirty="0" smtClean="0"/>
              <a:t>de esta crisis se sale si nuestras empresas turísticas se salvan y lo que necesitan nuestras empresas es mantener sus ingresos de caja </a:t>
            </a:r>
            <a:r>
              <a:rPr lang="es-ES" sz="1900" dirty="0" smtClean="0"/>
              <a:t>durante este periodo, dure tres meses o más. El apoyo público clave debe de ser en efectivo, no crédito, y la responsabilidad debe de ser compartida entre el Gobierno español, Gobierno andaluz y los Organismos Europeos</a:t>
            </a:r>
          </a:p>
          <a:p>
            <a:endParaRPr lang="es-ES" sz="1900" dirty="0" smtClean="0"/>
          </a:p>
          <a:p>
            <a:r>
              <a:rPr lang="es-ES" sz="1900" dirty="0" smtClean="0"/>
              <a:t>Por otra parte, son necesarias medidas estructurales basadas en la generación de </a:t>
            </a:r>
            <a:r>
              <a:rPr lang="es-ES" sz="1900" b="1" dirty="0" smtClean="0"/>
              <a:t>CONFIANZA</a:t>
            </a:r>
            <a:r>
              <a:rPr lang="es-ES" sz="1900" dirty="0" smtClean="0"/>
              <a:t> y </a:t>
            </a:r>
            <a:r>
              <a:rPr lang="es-ES" sz="1900" b="1" dirty="0" smtClean="0"/>
              <a:t>SEGURIDAD </a:t>
            </a:r>
            <a:r>
              <a:rPr lang="es-ES" sz="1900" dirty="0" smtClean="0"/>
              <a:t>suficientes para evitar un rebote. Con esa generación de confianza se podría mejorar el entorno económico estructural, y las medidas a corto plazo podrían evitar la asfixia financiera de nuestras empresas, pudiendo así superar mejor esta complicadísima situación de facturación cero.</a:t>
            </a:r>
          </a:p>
        </p:txBody>
      </p:sp>
    </p:spTree>
    <p:extLst>
      <p:ext uri="{BB962C8B-B14F-4D97-AF65-F5344CB8AC3E}">
        <p14:creationId xmlns:p14="http://schemas.microsoft.com/office/powerpoint/2010/main" val="621946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idx="4294967295"/>
          </p:nvPr>
        </p:nvSpPr>
        <p:spPr>
          <a:xfrm>
            <a:off x="2051720" y="3140968"/>
            <a:ext cx="3096344" cy="2496277"/>
          </a:xfrm>
        </p:spPr>
        <p:txBody>
          <a:bodyPr anchor="b">
            <a:noAutofit/>
          </a:bodyPr>
          <a:lstStyle/>
          <a:p>
            <a:pPr algn="l"/>
            <a:r>
              <a:rPr lang="es-ES" sz="2400" b="1" dirty="0">
                <a:solidFill>
                  <a:schemeClr val="bg1"/>
                </a:solidFill>
                <a:latin typeface="Corbel" pitchFamily="34" charset="0"/>
              </a:rPr>
              <a:t>1. Principales Conclusiones</a:t>
            </a:r>
            <a:br>
              <a:rPr lang="es-ES" sz="2400" b="1" dirty="0">
                <a:solidFill>
                  <a:schemeClr val="bg1"/>
                </a:solidFill>
                <a:latin typeface="Corbel" pitchFamily="34" charset="0"/>
              </a:rPr>
            </a:br>
            <a:endParaRPr lang="es-ES" sz="2400" b="1" dirty="0">
              <a:solidFill>
                <a:schemeClr val="bg1"/>
              </a:solidFill>
              <a:latin typeface="Corbel" pitchFamily="34" charset="0"/>
            </a:endParaRPr>
          </a:p>
        </p:txBody>
      </p:sp>
      <p:sp>
        <p:nvSpPr>
          <p:cNvPr id="5" name="4 Rectángulo"/>
          <p:cNvSpPr/>
          <p:nvPr/>
        </p:nvSpPr>
        <p:spPr>
          <a:xfrm>
            <a:off x="5327576" y="0"/>
            <a:ext cx="3816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r>
              <a:rPr lang="es-ES" sz="3600" dirty="0">
                <a:solidFill>
                  <a:schemeClr val="bg1"/>
                </a:solidFill>
                <a:latin typeface="Corbel" pitchFamily="34" charset="0"/>
              </a:rPr>
              <a:t>Las recomendaciones a nivel internacional</a:t>
            </a:r>
          </a:p>
        </p:txBody>
      </p:sp>
      <p:sp>
        <p:nvSpPr>
          <p:cNvPr id="2" name="CuadroTexto 1">
            <a:extLst>
              <a:ext uri="{FF2B5EF4-FFF2-40B4-BE49-F238E27FC236}">
                <a16:creationId xmlns="" xmlns:a16="http://schemas.microsoft.com/office/drawing/2014/main" id="{FB3B3286-B498-461A-A8A5-8BB127009039}"/>
              </a:ext>
            </a:extLst>
          </p:cNvPr>
          <p:cNvSpPr txBox="1"/>
          <p:nvPr/>
        </p:nvSpPr>
        <p:spPr>
          <a:xfrm>
            <a:off x="5364088" y="1149712"/>
            <a:ext cx="1368152" cy="1631216"/>
          </a:xfrm>
          <a:prstGeom prst="rect">
            <a:avLst/>
          </a:prstGeom>
          <a:noFill/>
        </p:spPr>
        <p:txBody>
          <a:bodyPr wrap="square" rtlCol="0">
            <a:spAutoFit/>
          </a:bodyPr>
          <a:lstStyle/>
          <a:p>
            <a:r>
              <a:rPr lang="es-ES" sz="10000" dirty="0">
                <a:solidFill>
                  <a:schemeClr val="bg1"/>
                </a:solidFill>
              </a:rPr>
              <a:t>5.</a:t>
            </a:r>
          </a:p>
        </p:txBody>
      </p:sp>
    </p:spTree>
    <p:extLst>
      <p:ext uri="{BB962C8B-B14F-4D97-AF65-F5344CB8AC3E}">
        <p14:creationId xmlns:p14="http://schemas.microsoft.com/office/powerpoint/2010/main" val="243731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pPr algn="ctr"/>
            <a:r>
              <a:rPr lang="es-ES" sz="1200" dirty="0"/>
              <a:t>Sin conocer </a:t>
            </a:r>
            <a:r>
              <a:rPr lang="es-ES" sz="1200" dirty="0" smtClean="0"/>
              <a:t>cuándo </a:t>
            </a:r>
            <a:r>
              <a:rPr lang="es-ES" sz="1200" dirty="0"/>
              <a:t>desaparecerá la crisis sanitaria definitivamente ...</a:t>
            </a:r>
            <a:br>
              <a:rPr lang="es-ES" sz="1200" dirty="0"/>
            </a:br>
            <a:r>
              <a:rPr lang="es-ES" sz="1200" dirty="0"/>
              <a:t/>
            </a:r>
            <a:br>
              <a:rPr lang="es-ES" sz="1200" dirty="0"/>
            </a:br>
            <a:r>
              <a:rPr lang="es-ES" sz="1200" dirty="0"/>
              <a:t>Sin conocer </a:t>
            </a:r>
            <a:r>
              <a:rPr lang="es-ES" sz="1200" dirty="0" smtClean="0"/>
              <a:t>cuándo </a:t>
            </a:r>
            <a:r>
              <a:rPr lang="es-ES" sz="1200" dirty="0"/>
              <a:t>se producirá una reactivación económica que conlleve una nueva situación en el sector turístico …</a:t>
            </a:r>
            <a:br>
              <a:rPr lang="es-ES" sz="1200" dirty="0"/>
            </a:br>
            <a:r>
              <a:rPr lang="es-ES" sz="1200" dirty="0"/>
              <a:t/>
            </a:r>
            <a:br>
              <a:rPr lang="es-ES" sz="1200" dirty="0"/>
            </a:br>
            <a:r>
              <a:rPr lang="es-ES" sz="1200" dirty="0"/>
              <a:t>Sin conocer </a:t>
            </a:r>
            <a:r>
              <a:rPr lang="es-ES" sz="1200" dirty="0" smtClean="0"/>
              <a:t>cuándo </a:t>
            </a:r>
            <a:r>
              <a:rPr lang="es-ES" sz="1200" dirty="0"/>
              <a:t>volverán a operar las líneas aéreas que revitalicen flujos turísticos …</a:t>
            </a:r>
            <a:br>
              <a:rPr lang="es-ES" sz="1200" dirty="0"/>
            </a:br>
            <a:r>
              <a:rPr lang="es-ES" sz="1200" dirty="0"/>
              <a:t/>
            </a:r>
            <a:br>
              <a:rPr lang="es-ES" sz="1200" dirty="0"/>
            </a:br>
            <a:r>
              <a:rPr lang="es-ES" sz="1200" dirty="0"/>
              <a:t>Sin conocer </a:t>
            </a:r>
            <a:r>
              <a:rPr lang="es-ES" sz="1200" dirty="0" smtClean="0"/>
              <a:t>cómo </a:t>
            </a:r>
            <a:r>
              <a:rPr lang="es-ES" sz="1200" dirty="0"/>
              <a:t>reaccionará la demanda en la contratación de sus futuros viajes …</a:t>
            </a:r>
            <a:br>
              <a:rPr lang="es-ES" sz="1200" dirty="0"/>
            </a:br>
            <a:r>
              <a:rPr lang="es-ES" sz="1200" dirty="0"/>
              <a:t/>
            </a:r>
            <a:br>
              <a:rPr lang="es-ES" sz="1200" dirty="0"/>
            </a:br>
            <a:r>
              <a:rPr lang="es-ES" sz="1200" dirty="0"/>
              <a:t>Sin tener certidumbre de lo anterior, no serán eficientes las acciones que se lleven a cabo en estos momentos … </a:t>
            </a:r>
            <a:r>
              <a:rPr lang="es-ES" sz="1300" dirty="0"/>
              <a:t/>
            </a:r>
            <a:br>
              <a:rPr lang="es-ES" sz="1300" dirty="0"/>
            </a:br>
            <a:r>
              <a:rPr lang="es-ES" sz="1300" dirty="0"/>
              <a:t/>
            </a:r>
            <a:br>
              <a:rPr lang="es-ES" sz="1300" dirty="0"/>
            </a:br>
            <a:r>
              <a:rPr lang="es-ES" sz="1400" b="1" dirty="0"/>
              <a:t>pero la Costa del Sol debe estar preparada, y tener diseñada una hoja de ruta que ejecutar una vez vaya terminando la pandemia por la que estamos pasando </a:t>
            </a:r>
            <a:endParaRPr lang="es-ES" sz="14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411760" y="1297583"/>
            <a:ext cx="6336704" cy="5155753"/>
          </a:xfrm>
        </p:spPr>
        <p:txBody>
          <a:bodyPr>
            <a:noAutofit/>
          </a:bodyPr>
          <a:lstStyle/>
          <a:p>
            <a:pPr marL="0" indent="0">
              <a:lnSpc>
                <a:spcPct val="100000"/>
              </a:lnSpc>
              <a:spcBef>
                <a:spcPts val="600"/>
              </a:spcBef>
              <a:spcAft>
                <a:spcPts val="600"/>
              </a:spcAft>
              <a:buNone/>
            </a:pPr>
            <a:r>
              <a:rPr lang="es-ES" sz="1200" dirty="0"/>
              <a:t>Además, en un territorio, como la </a:t>
            </a:r>
            <a:r>
              <a:rPr lang="es-ES" sz="1200" dirty="0" smtClean="0"/>
              <a:t>provincia </a:t>
            </a:r>
            <a:r>
              <a:rPr lang="es-ES" sz="1200" dirty="0"/>
              <a:t>de Málaga, eminentemente turístico,  la crisis por la que está pasando el sector conlleva a una situación que arrastra al resto de actividades, y de la misma forma, una recuperación del sector turístico significará una recuperación del resto de las actividades económicas, desde el sector agrario, comercial, industrial o tecnológico.  Si bien es cierto que hay muchas incertidumbres de cuando se acabará la pandemia  y como se comportará el mercado turístico, es </a:t>
            </a:r>
            <a:r>
              <a:rPr lang="es-ES" sz="1200" b="1" dirty="0"/>
              <a:t>una necesidad que la Costa del Sol tenga un plan de acción </a:t>
            </a:r>
            <a:r>
              <a:rPr lang="es-ES" sz="1200" dirty="0"/>
              <a:t>para la recuperación del motor económico de la Provincia.</a:t>
            </a:r>
          </a:p>
          <a:p>
            <a:pPr marL="0" indent="0">
              <a:lnSpc>
                <a:spcPct val="100000"/>
              </a:lnSpc>
              <a:spcBef>
                <a:spcPts val="600"/>
              </a:spcBef>
              <a:spcAft>
                <a:spcPts val="600"/>
              </a:spcAft>
              <a:buNone/>
            </a:pPr>
            <a:r>
              <a:rPr lang="es-ES" sz="1200" dirty="0"/>
              <a:t>En el presente informe se presentan en dos bloques, el primero relacionado con</a:t>
            </a:r>
            <a:r>
              <a:rPr lang="es-ES" sz="1200" b="1" dirty="0"/>
              <a:t> el diagnóstico de situación</a:t>
            </a:r>
            <a:r>
              <a:rPr lang="es-ES" sz="1200" dirty="0"/>
              <a:t> y el segundo con </a:t>
            </a:r>
            <a:r>
              <a:rPr lang="es-ES" sz="1200" b="1" dirty="0"/>
              <a:t>las recomendaciones para una salida eficiente y rápida de la crisis</a:t>
            </a:r>
            <a:r>
              <a:rPr lang="es-ES" sz="1200" dirty="0"/>
              <a:t>.</a:t>
            </a:r>
          </a:p>
          <a:p>
            <a:pPr marL="0" indent="0">
              <a:lnSpc>
                <a:spcPct val="100000"/>
              </a:lnSpc>
              <a:spcBef>
                <a:spcPts val="600"/>
              </a:spcBef>
              <a:spcAft>
                <a:spcPts val="600"/>
              </a:spcAft>
              <a:buNone/>
            </a:pPr>
            <a:r>
              <a:rPr lang="es-ES" sz="1200" dirty="0"/>
              <a:t>El primer bloque, se inicia presentando la </a:t>
            </a:r>
            <a:r>
              <a:rPr lang="es-ES" sz="1200" b="1" dirty="0"/>
              <a:t>estimación de las pérdidas económicas</a:t>
            </a:r>
            <a:r>
              <a:rPr lang="es-ES" sz="1200" dirty="0"/>
              <a:t>, </a:t>
            </a:r>
            <a:r>
              <a:rPr lang="es-ES" sz="1200" b="1" dirty="0"/>
              <a:t>y de llegadas de turistas</a:t>
            </a:r>
            <a:r>
              <a:rPr lang="es-ES" sz="1200" dirty="0"/>
              <a:t>, por las que está pasando el sector turístico malagueño  y su repercusión sobre la economía en su conjunto. Posteriormente se analiza la </a:t>
            </a:r>
            <a:r>
              <a:rPr lang="es-ES" sz="1200" b="1" dirty="0"/>
              <a:t>situación post crisis por la que ha pasado China</a:t>
            </a:r>
            <a:r>
              <a:rPr lang="es-ES" sz="1200" dirty="0"/>
              <a:t>, ya que puede ser parecida por la que pasemos en España. En un tercer apartado se presentan </a:t>
            </a:r>
            <a:r>
              <a:rPr lang="es-ES" sz="1200" b="1" dirty="0"/>
              <a:t>las principales tendencias en esta situación de incertidumbre</a:t>
            </a:r>
            <a:r>
              <a:rPr lang="es-ES" sz="1200" dirty="0"/>
              <a:t>, tanto en las principales actividades económicas, como en el sector turístico.  Como último apartado de este bloque, se señalan las actuales </a:t>
            </a:r>
            <a:r>
              <a:rPr lang="es-ES" sz="1200" b="1" dirty="0"/>
              <a:t>medidas de apoyo a empresas y trabajadores del sector turístico</a:t>
            </a:r>
            <a:r>
              <a:rPr lang="es-ES" sz="1200" dirty="0"/>
              <a:t>, tanto por el Gobierno de España, como por el de la Junta de Andalucía.</a:t>
            </a:r>
          </a:p>
          <a:p>
            <a:pPr marL="0" indent="0">
              <a:lnSpc>
                <a:spcPct val="100000"/>
              </a:lnSpc>
              <a:spcBef>
                <a:spcPts val="600"/>
              </a:spcBef>
              <a:spcAft>
                <a:spcPts val="600"/>
              </a:spcAft>
              <a:buNone/>
            </a:pPr>
            <a:r>
              <a:rPr lang="es-ES" sz="1200" dirty="0"/>
              <a:t>En el segundo bloque se presentan </a:t>
            </a:r>
            <a:r>
              <a:rPr lang="es-ES" sz="1200" b="1" dirty="0"/>
              <a:t>las recomendaciones a nivel internacional, nacional y para la Costa del Sol</a:t>
            </a:r>
            <a:r>
              <a:rPr lang="es-ES" sz="1200" dirty="0"/>
              <a:t>.  A nivel internacional, las señaladas por </a:t>
            </a:r>
            <a:r>
              <a:rPr lang="es-ES" sz="1200" b="1" dirty="0"/>
              <a:t>la Organización Mundial del Turismo</a:t>
            </a:r>
            <a:r>
              <a:rPr lang="es-ES" sz="1200" dirty="0"/>
              <a:t>, para proseguir con las que propone </a:t>
            </a:r>
            <a:r>
              <a:rPr lang="es-ES" sz="1200" b="1" dirty="0"/>
              <a:t>la Alianza para la Excelencia Turística</a:t>
            </a:r>
            <a:r>
              <a:rPr lang="es-ES" sz="1200" dirty="0"/>
              <a:t>, Exceltur.  Posteriormente se presenta un resumen del estudio realizado sobre las cualificadas </a:t>
            </a:r>
            <a:r>
              <a:rPr lang="es-ES" sz="1200" b="1" dirty="0"/>
              <a:t>opiniones de empresarios y profesionales del sector turístico en la Costa del Sol</a:t>
            </a:r>
            <a:r>
              <a:rPr lang="es-ES" sz="1200" dirty="0"/>
              <a:t>.  Por último, se presenta </a:t>
            </a:r>
            <a:r>
              <a:rPr lang="es-ES" sz="1200" b="1" dirty="0"/>
              <a:t>una propuesta de batería de acciones </a:t>
            </a:r>
            <a:r>
              <a:rPr lang="es-ES" sz="1200" dirty="0"/>
              <a:t>a poner en marcha con el objetivo de que vuelva la recuperación turística lo antes posible, y por consiguiente, la generación de riqueza y creación de empleo.</a:t>
            </a:r>
          </a:p>
        </p:txBody>
      </p:sp>
    </p:spTree>
    <p:extLst>
      <p:ext uri="{BB962C8B-B14F-4D97-AF65-F5344CB8AC3E}">
        <p14:creationId xmlns:p14="http://schemas.microsoft.com/office/powerpoint/2010/main" val="1134358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155753"/>
          </a:xfrm>
        </p:spPr>
        <p:txBody>
          <a:bodyPr anchor="ctr"/>
          <a:lstStyle/>
          <a:p>
            <a:r>
              <a:rPr lang="es-ES" sz="1200" dirty="0"/>
              <a:t>Las siguientes conclusiones y recomendaciones han sido extraídas del documento  presentado el 1 de abril, “Apoyo al empleo y a la economía a través de los viajes y el turismo. </a:t>
            </a:r>
            <a:br>
              <a:rPr lang="es-ES" sz="1200" dirty="0"/>
            </a:br>
            <a:r>
              <a:rPr lang="es-ES" sz="1200" dirty="0"/>
              <a:t>Llamamiento a la acción para mitigar el impacto socio económico de la COVID-19</a:t>
            </a:r>
            <a:br>
              <a:rPr lang="es-ES" sz="1200" dirty="0"/>
            </a:br>
            <a:r>
              <a:rPr lang="es-ES" sz="1200" dirty="0"/>
              <a:t>y acelerar la recuperación”, realizado por la Organización Mundial del Turismo (OMT), con la contribución de los Miembros del Comité de Crisis Mundial para el Turismo, integrado por representantes de la OMT, representantes de sus Estados Miembros, la Organización Mundial de la Salud (OMS), la</a:t>
            </a:r>
            <a:br>
              <a:rPr lang="es-ES" sz="1200" dirty="0"/>
            </a:br>
            <a:r>
              <a:rPr lang="es-ES" sz="1200" dirty="0"/>
              <a:t>Organización de Aviación Civil Internacional (OACI), la Organización Marítima Internacional (OMI), y el</a:t>
            </a:r>
            <a:br>
              <a:rPr lang="es-ES" sz="1200" dirty="0"/>
            </a:br>
            <a:r>
              <a:rPr lang="es-ES" sz="1200" dirty="0"/>
              <a:t>sector privado – los Miembros Afiliados de la OMT, el Consejo Internacional de Aeropuertos (AIC), la Asociación Internacional de Líneas de Crucero (CLIA), la Asociación de Aviación Civil Internacional (IATA) y</a:t>
            </a:r>
            <a:br>
              <a:rPr lang="es-ES" sz="1200" dirty="0"/>
            </a:br>
            <a:r>
              <a:rPr lang="es-ES" sz="1200" dirty="0"/>
              <a:t>el Consejo Mundial de Viajes y Turismo (CMVT)</a:t>
            </a:r>
            <a:r>
              <a:rPr lang="es-ES" sz="1200" b="1" dirty="0">
                <a:solidFill>
                  <a:schemeClr val="tx1">
                    <a:lumMod val="75000"/>
                    <a:lumOff val="25000"/>
                  </a:schemeClr>
                </a:solidFill>
              </a:rPr>
              <a:t/>
            </a:r>
            <a:br>
              <a:rPr lang="es-ES" sz="1200" b="1" dirty="0">
                <a:solidFill>
                  <a:schemeClr val="tx1">
                    <a:lumMod val="75000"/>
                    <a:lumOff val="25000"/>
                  </a:schemeClr>
                </a:solidFill>
              </a:rPr>
            </a:br>
            <a:endParaRPr lang="es-ES" sz="1200" b="1" dirty="0">
              <a:solidFill>
                <a:schemeClr val="tx1">
                  <a:lumMod val="75000"/>
                  <a:lumOff val="25000"/>
                </a:schemeClr>
              </a:solidFill>
            </a:endParaRPr>
          </a:p>
        </p:txBody>
      </p:sp>
      <p:pic>
        <p:nvPicPr>
          <p:cNvPr id="1027" name="Picture 3"/>
          <p:cNvPicPr>
            <a:picLocks noChangeAspect="1" noChangeArrowheads="1"/>
          </p:cNvPicPr>
          <p:nvPr/>
        </p:nvPicPr>
        <p:blipFill>
          <a:blip r:embed="rId2" cstate="print"/>
          <a:srcRect/>
          <a:stretch>
            <a:fillRect/>
          </a:stretch>
        </p:blipFill>
        <p:spPr bwMode="auto">
          <a:xfrm>
            <a:off x="2483768" y="1340768"/>
            <a:ext cx="6336704" cy="4968552"/>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2771800" y="1556792"/>
            <a:ext cx="5976664" cy="4392488"/>
          </a:xfrm>
        </p:spPr>
        <p:txBody>
          <a:bodyPr anchor="ctr"/>
          <a:lstStyle/>
          <a:p>
            <a:pPr algn="r"/>
            <a:r>
              <a:rPr lang="es-ES" sz="3200" dirty="0"/>
              <a:t>El turismo y los viajes requieren apoyo urgente y paquetes de mitigación específicos para sostener el empleo y garantizar la capacidad del mercado en la estela inmediata de la emergencia.</a:t>
            </a:r>
            <a:br>
              <a:rPr lang="es-ES" sz="3200" dirty="0"/>
            </a:br>
            <a:r>
              <a:rPr lang="es-ES" sz="3200" dirty="0"/>
              <a:t/>
            </a:r>
            <a:br>
              <a:rPr lang="es-ES" sz="3200" dirty="0"/>
            </a:br>
            <a:r>
              <a:rPr lang="es-ES" sz="1400" dirty="0"/>
              <a:t>Organización Mundial del Turismo</a:t>
            </a:r>
            <a:endParaRPr lang="es-ES" sz="1400" b="1" dirty="0">
              <a:solidFill>
                <a:schemeClr val="tx1">
                  <a:lumMod val="75000"/>
                  <a:lumOff val="25000"/>
                </a:schemeClr>
              </a:solidFill>
            </a:endParaRPr>
          </a:p>
        </p:txBody>
      </p:sp>
    </p:spTree>
    <p:extLst>
      <p:ext uri="{BB962C8B-B14F-4D97-AF65-F5344CB8AC3E}">
        <p14:creationId xmlns:p14="http://schemas.microsoft.com/office/powerpoint/2010/main" val="1134358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683568" y="1052737"/>
            <a:ext cx="8013576" cy="4032448"/>
          </a:xfrm>
        </p:spPr>
        <p:txBody>
          <a:bodyPr>
            <a:noAutofit/>
          </a:bodyPr>
          <a:lstStyle/>
          <a:p>
            <a:pPr marL="0" indent="0" algn="l">
              <a:lnSpc>
                <a:spcPct val="100000"/>
              </a:lnSpc>
              <a:buNone/>
            </a:pPr>
            <a:r>
              <a:rPr lang="es-ES" sz="1700" dirty="0"/>
              <a:t>Las recomendaciones que figuran a continuación tienen por objeto proporcionar un marco que permita actuar para ayudar a los países y destinos a mitigar los efectos inmediatos de la crisis en los viajes y el turismo, ofrecer estímulos para la  recuperación, y orientar el desarrollo y la resiliencia a largo plazo de sus sectores turísticos.</a:t>
            </a:r>
            <a:br>
              <a:rPr lang="es-ES" sz="1700" dirty="0"/>
            </a:br>
            <a:r>
              <a:rPr lang="es-ES" sz="1700" dirty="0"/>
              <a:t/>
            </a:r>
            <a:br>
              <a:rPr lang="es-ES" sz="1700" dirty="0"/>
            </a:br>
            <a:r>
              <a:rPr lang="es-ES" sz="1700" dirty="0"/>
              <a:t>Habida cuenta de las diversas repercusiones de la COVID-19, así como de las diferentes realidades y marcos normativos tanto de los gobiernos nacionales como de las autoridades de turismo a la hora de tomar medidas, se entiende que puede que estas recomendaciones no puedan aplicarse en todos los casos. No obstante, su objetivo es guiar la actuación política para mitigar el impacto de la crisis y acelerar la recuperación a través del turismo.</a:t>
            </a:r>
            <a:br>
              <a:rPr lang="es-ES" sz="1700" dirty="0"/>
            </a:br>
            <a:r>
              <a:rPr lang="es-ES" sz="1700" dirty="0"/>
              <a:t/>
            </a:r>
            <a:br>
              <a:rPr lang="es-ES" sz="1700" dirty="0"/>
            </a:br>
            <a:r>
              <a:rPr lang="es-ES" sz="1700" dirty="0"/>
              <a:t>Las siguientes recomendaciones siguientes se dividen en tres grupos, pero siempre que sea posible deberían abordarse simultáneamente y mediante la cooperación entre todas las partes en el ecosistema.</a:t>
            </a:r>
            <a:endParaRPr lang="es-ES" sz="1700" dirty="0">
              <a:solidFill>
                <a:schemeClr val="tx1">
                  <a:lumMod val="75000"/>
                  <a:lumOff val="25000"/>
                </a:schemeClr>
              </a:solidFill>
            </a:endParaRPr>
          </a:p>
        </p:txBody>
      </p:sp>
      <p:pic>
        <p:nvPicPr>
          <p:cNvPr id="2051" name="Picture 3"/>
          <p:cNvPicPr>
            <a:picLocks noChangeAspect="1" noChangeArrowheads="1"/>
          </p:cNvPicPr>
          <p:nvPr/>
        </p:nvPicPr>
        <p:blipFill>
          <a:blip r:embed="rId2" cstate="print">
            <a:duotone>
              <a:schemeClr val="accent2">
                <a:shade val="45000"/>
                <a:satMod val="135000"/>
              </a:schemeClr>
              <a:prstClr val="white"/>
            </a:duotone>
          </a:blip>
          <a:srcRect t="4936" b="6221"/>
          <a:stretch>
            <a:fillRect/>
          </a:stretch>
        </p:blipFill>
        <p:spPr bwMode="auto">
          <a:xfrm>
            <a:off x="0" y="5229200"/>
            <a:ext cx="9144000" cy="1296144"/>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4291657"/>
          </a:xfrm>
        </p:spPr>
        <p:txBody>
          <a:bodyPr anchor="ctr"/>
          <a:lstStyle/>
          <a:p>
            <a:r>
              <a:rPr lang="es-ES" sz="1100" i="1" dirty="0"/>
              <a:t>Millones de medios de vida en todo el mundo dependen directa e indirectamente de los viajes y el turismo. Por ello, estas medidas revisten la máxima urgencia y deben</a:t>
            </a:r>
            <a:br>
              <a:rPr lang="es-ES" sz="1100" i="1" dirty="0"/>
            </a:br>
            <a:r>
              <a:rPr lang="es-ES" sz="1100" i="1" dirty="0"/>
              <a:t>aplicarse de inmediato, especialmente las relacionadas con</a:t>
            </a:r>
            <a:br>
              <a:rPr lang="es-ES" sz="1100" i="1" dirty="0"/>
            </a:br>
            <a:r>
              <a:rPr lang="es-ES" sz="1100" i="1" dirty="0"/>
              <a:t>la prestación puntual, específica y temporal de ayudas para las personas y las empresas más afectadas mientras dure la emergencia.</a:t>
            </a:r>
            <a:br>
              <a:rPr lang="es-ES" sz="1100" i="1" dirty="0"/>
            </a:br>
            <a:r>
              <a:rPr lang="es-ES" sz="1100" i="1" dirty="0"/>
              <a:t/>
            </a:r>
            <a:br>
              <a:rPr lang="es-ES" sz="1100" i="1" dirty="0"/>
            </a:br>
            <a:r>
              <a:rPr lang="es-ES" sz="1100" i="1" dirty="0"/>
              <a:t>La OMT también hace hincapié en la importancia de prestar apoyo económico y fiscal a las empresas y de restablecer la confianza en el sector. Ante todo, se debe prestar apoyo para mantener los puestos de trabajo. Cuando esto no sea posible, debe hacerse todo lo posible por proteger a los trabajadores y crear nuevas oportunidades, en particular para los grupos vulnerables.</a:t>
            </a:r>
            <a:endParaRPr lang="es-ES" sz="1100" b="1" dirty="0">
              <a:solidFill>
                <a:schemeClr val="tx1">
                  <a:lumMod val="75000"/>
                  <a:lumOff val="25000"/>
                </a:schemeClr>
              </a:solidFill>
            </a:endParaRPr>
          </a:p>
        </p:txBody>
      </p:sp>
      <p:graphicFrame>
        <p:nvGraphicFramePr>
          <p:cNvPr id="6" name="5 Diagrama"/>
          <p:cNvGraphicFramePr/>
          <p:nvPr>
            <p:extLst>
              <p:ext uri="{D42A27DB-BD31-4B8C-83A1-F6EECF244321}">
                <p14:modId xmlns:p14="http://schemas.microsoft.com/office/powerpoint/2010/main" val="965965796"/>
              </p:ext>
            </p:extLst>
          </p:nvPr>
        </p:nvGraphicFramePr>
        <p:xfrm>
          <a:off x="2627784"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p:cNvPicPr>
            <a:picLocks noChangeAspect="1" noChangeArrowheads="1"/>
          </p:cNvPicPr>
          <p:nvPr/>
        </p:nvPicPr>
        <p:blipFill>
          <a:blip r:embed="rId7" cstate="print"/>
          <a:srcRect/>
          <a:stretch>
            <a:fillRect/>
          </a:stretch>
        </p:blipFill>
        <p:spPr bwMode="auto">
          <a:xfrm rot="10800000" flipV="1">
            <a:off x="0" y="5626370"/>
            <a:ext cx="9144000" cy="1231629"/>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4219649"/>
          </a:xfrm>
        </p:spPr>
        <p:txBody>
          <a:bodyPr anchor="ctr"/>
          <a:lstStyle/>
          <a:p>
            <a:r>
              <a:rPr lang="es-ES" sz="1100" i="1" dirty="0"/>
              <a:t>Debido a la caída repentina y sin precedentes de la demanda provocada por la pandemia de COVID-19, el sector de los viajes y el turismo requerirá estímulos</a:t>
            </a:r>
            <a:br>
              <a:rPr lang="es-ES" sz="1100" i="1" dirty="0"/>
            </a:br>
            <a:r>
              <a:rPr lang="es-ES" sz="1100" i="1" dirty="0"/>
              <a:t>financieros para apoyar la recuperación. Los niveles de</a:t>
            </a:r>
            <a:br>
              <a:rPr lang="es-ES" sz="1100" i="1" dirty="0"/>
            </a:br>
            <a:r>
              <a:rPr lang="es-ES" sz="1100" i="1" dirty="0"/>
              <a:t>estímulo necesario pueden variar en el conjunto de la cadena de valor del turismo.</a:t>
            </a:r>
            <a:br>
              <a:rPr lang="es-ES" sz="1100" i="1" dirty="0"/>
            </a:br>
            <a:r>
              <a:rPr lang="es-ES" sz="1100" i="1" dirty="0"/>
              <a:t/>
            </a:r>
            <a:br>
              <a:rPr lang="es-ES" sz="1100" i="1" dirty="0"/>
            </a:br>
            <a:r>
              <a:rPr lang="es-ES" sz="1100" i="1" dirty="0"/>
              <a:t>Sin perjuicio de la competencia leal, garantizando la transparencia y donde sea viable, debería darse prioridad a apoyar a las empresas de todos los tamaños, entre otras</a:t>
            </a:r>
            <a:br>
              <a:rPr lang="es-ES" sz="1100" i="1" dirty="0"/>
            </a:br>
            <a:r>
              <a:rPr lang="es-ES" sz="1100" i="1" dirty="0"/>
              <a:t>cosas mediante políticas fiscales favorables y paquetes de estímulo.</a:t>
            </a:r>
            <a:br>
              <a:rPr lang="es-ES" sz="1100" i="1" dirty="0"/>
            </a:br>
            <a:r>
              <a:rPr lang="es-ES" sz="1100" i="1" dirty="0"/>
              <a:t/>
            </a:r>
            <a:br>
              <a:rPr lang="es-ES" sz="1100" i="1" dirty="0"/>
            </a:br>
            <a:r>
              <a:rPr lang="es-ES" sz="1100" i="1" dirty="0"/>
              <a:t>También se debería aprovechar esta oportunidad para situar el turismo en el centro de las políticas nacionales y</a:t>
            </a:r>
            <a:br>
              <a:rPr lang="es-ES" sz="1100" i="1" dirty="0"/>
            </a:br>
            <a:r>
              <a:rPr lang="es-ES" sz="1100" i="1" dirty="0"/>
              <a:t>garantizar que la sostenibilidad sea parte integral del sector a medida que se recupere y crezca de nuevo.</a:t>
            </a:r>
            <a:endParaRPr lang="es-ES" sz="1100" b="1" dirty="0">
              <a:solidFill>
                <a:schemeClr val="tx1">
                  <a:lumMod val="75000"/>
                  <a:lumOff val="25000"/>
                </a:schemeClr>
              </a:solidFill>
            </a:endParaRPr>
          </a:p>
        </p:txBody>
      </p:sp>
      <p:graphicFrame>
        <p:nvGraphicFramePr>
          <p:cNvPr id="6" name="5 Diagrama"/>
          <p:cNvGraphicFramePr/>
          <p:nvPr>
            <p:extLst>
              <p:ext uri="{D42A27DB-BD31-4B8C-83A1-F6EECF244321}">
                <p14:modId xmlns:p14="http://schemas.microsoft.com/office/powerpoint/2010/main" val="3231972756"/>
              </p:ext>
            </p:extLst>
          </p:nvPr>
        </p:nvGraphicFramePr>
        <p:xfrm>
          <a:off x="2627784" y="1185119"/>
          <a:ext cx="6096000" cy="4219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p:cNvPicPr>
            <a:picLocks noChangeAspect="1" noChangeArrowheads="1"/>
          </p:cNvPicPr>
          <p:nvPr/>
        </p:nvPicPr>
        <p:blipFill>
          <a:blip r:embed="rId7" cstate="print"/>
          <a:srcRect/>
          <a:stretch>
            <a:fillRect/>
          </a:stretch>
        </p:blipFill>
        <p:spPr bwMode="auto">
          <a:xfrm>
            <a:off x="-47626" y="5517232"/>
            <a:ext cx="9191626" cy="1340768"/>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4147641"/>
          </a:xfrm>
        </p:spPr>
        <p:txBody>
          <a:bodyPr anchor="ctr"/>
          <a:lstStyle/>
          <a:p>
            <a:r>
              <a:rPr lang="es-ES" sz="1100" i="1" dirty="0"/>
              <a:t>El turismo tiene el potencial de recuperarse y volver a consolidarse como parte esencial de las economías nacionales y de la agenda más amplia del desarrollo</a:t>
            </a:r>
            <a:br>
              <a:rPr lang="es-ES" sz="1100" i="1" dirty="0"/>
            </a:br>
            <a:r>
              <a:rPr lang="es-ES" sz="1100" i="1" dirty="0"/>
              <a:t>sostenible.</a:t>
            </a:r>
            <a:br>
              <a:rPr lang="es-ES" sz="1100" i="1" dirty="0"/>
            </a:br>
            <a:r>
              <a:rPr lang="es-ES" sz="1100" i="1" dirty="0"/>
              <a:t/>
            </a:r>
            <a:br>
              <a:rPr lang="es-ES" sz="1100" i="1" dirty="0"/>
            </a:br>
            <a:r>
              <a:rPr lang="es-ES" sz="1100" i="1" dirty="0"/>
              <a:t>Esta crisis también puede ofrecer una oportunidad única para configurar el sector, a fin de garantizar que no solo</a:t>
            </a:r>
            <a:br>
              <a:rPr lang="es-ES" sz="1100" i="1" dirty="0"/>
            </a:br>
            <a:r>
              <a:rPr lang="es-ES" sz="1100" i="1" dirty="0"/>
              <a:t>crezca, sino que crezca mejor, priorizando la inclusión,</a:t>
            </a:r>
            <a:br>
              <a:rPr lang="es-ES" sz="1100" i="1" dirty="0"/>
            </a:br>
            <a:r>
              <a:rPr lang="es-ES" sz="1100" i="1" dirty="0"/>
              <a:t>la sostenibilidad y la responsabilidad.</a:t>
            </a:r>
            <a:br>
              <a:rPr lang="es-ES" sz="1100" i="1" dirty="0"/>
            </a:br>
            <a:r>
              <a:rPr lang="es-ES" sz="1100" i="1" dirty="0"/>
              <a:t/>
            </a:r>
            <a:br>
              <a:rPr lang="es-ES" sz="1100" i="1" dirty="0"/>
            </a:br>
            <a:r>
              <a:rPr lang="es-ES" sz="1100" i="1" dirty="0"/>
              <a:t>Además, para construir un futuro, debería prestarse especial atención</a:t>
            </a:r>
            <a:br>
              <a:rPr lang="es-ES" sz="1100" i="1" dirty="0"/>
            </a:br>
            <a:r>
              <a:rPr lang="es-ES" sz="1100" i="1" dirty="0"/>
              <a:t>al fortalecimiento de la resiliencia y a la promoción de la sostenibilidad a todos los niveles.</a:t>
            </a:r>
            <a:endParaRPr lang="es-ES" sz="1100" b="1" dirty="0">
              <a:solidFill>
                <a:schemeClr val="tx1">
                  <a:lumMod val="75000"/>
                  <a:lumOff val="25000"/>
                </a:schemeClr>
              </a:solidFill>
            </a:endParaRPr>
          </a:p>
        </p:txBody>
      </p:sp>
      <p:graphicFrame>
        <p:nvGraphicFramePr>
          <p:cNvPr id="6" name="5 Diagrama"/>
          <p:cNvGraphicFramePr/>
          <p:nvPr>
            <p:extLst>
              <p:ext uri="{D42A27DB-BD31-4B8C-83A1-F6EECF244321}">
                <p14:modId xmlns:p14="http://schemas.microsoft.com/office/powerpoint/2010/main" val="3169271979"/>
              </p:ext>
            </p:extLst>
          </p:nvPr>
        </p:nvGraphicFramePr>
        <p:xfrm>
          <a:off x="2627784"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3" name="Picture 3"/>
          <p:cNvPicPr>
            <a:picLocks noChangeAspect="1" noChangeArrowheads="1"/>
          </p:cNvPicPr>
          <p:nvPr/>
        </p:nvPicPr>
        <p:blipFill>
          <a:blip r:embed="rId7" cstate="print"/>
          <a:srcRect/>
          <a:stretch>
            <a:fillRect/>
          </a:stretch>
        </p:blipFill>
        <p:spPr bwMode="auto">
          <a:xfrm>
            <a:off x="-15876" y="5445224"/>
            <a:ext cx="9159876" cy="1412776"/>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idx="4294967295"/>
          </p:nvPr>
        </p:nvSpPr>
        <p:spPr>
          <a:xfrm>
            <a:off x="2051720" y="3140968"/>
            <a:ext cx="3096344" cy="2496277"/>
          </a:xfrm>
        </p:spPr>
        <p:txBody>
          <a:bodyPr anchor="b">
            <a:noAutofit/>
          </a:bodyPr>
          <a:lstStyle/>
          <a:p>
            <a:pPr algn="l"/>
            <a:r>
              <a:rPr lang="es-ES" sz="2400" b="1" dirty="0">
                <a:solidFill>
                  <a:schemeClr val="bg1"/>
                </a:solidFill>
                <a:latin typeface="Corbel" pitchFamily="34" charset="0"/>
              </a:rPr>
              <a:t>1. Principales Conclusiones</a:t>
            </a:r>
            <a:br>
              <a:rPr lang="es-ES" sz="2400" b="1" dirty="0">
                <a:solidFill>
                  <a:schemeClr val="bg1"/>
                </a:solidFill>
                <a:latin typeface="Corbel" pitchFamily="34" charset="0"/>
              </a:rPr>
            </a:br>
            <a:endParaRPr lang="es-ES" sz="2400" b="1" dirty="0">
              <a:solidFill>
                <a:schemeClr val="bg1"/>
              </a:solidFill>
              <a:latin typeface="Corbel" pitchFamily="34" charset="0"/>
            </a:endParaRPr>
          </a:p>
        </p:txBody>
      </p:sp>
      <p:sp>
        <p:nvSpPr>
          <p:cNvPr id="5" name="4 Rectángulo"/>
          <p:cNvSpPr/>
          <p:nvPr/>
        </p:nvSpPr>
        <p:spPr>
          <a:xfrm>
            <a:off x="5327576" y="0"/>
            <a:ext cx="3816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r>
              <a:rPr lang="es-ES" sz="4000" dirty="0">
                <a:solidFill>
                  <a:schemeClr val="bg1"/>
                </a:solidFill>
                <a:latin typeface="Corbel" pitchFamily="34" charset="0"/>
              </a:rPr>
              <a:t>Las propuestas de la Alianza para la Excelencia Turística</a:t>
            </a:r>
          </a:p>
        </p:txBody>
      </p:sp>
      <p:sp>
        <p:nvSpPr>
          <p:cNvPr id="2" name="CuadroTexto 1">
            <a:extLst>
              <a:ext uri="{FF2B5EF4-FFF2-40B4-BE49-F238E27FC236}">
                <a16:creationId xmlns="" xmlns:a16="http://schemas.microsoft.com/office/drawing/2014/main" id="{FB3B3286-B498-461A-A8A5-8BB127009039}"/>
              </a:ext>
            </a:extLst>
          </p:cNvPr>
          <p:cNvSpPr txBox="1"/>
          <p:nvPr/>
        </p:nvSpPr>
        <p:spPr>
          <a:xfrm>
            <a:off x="5364088" y="1149712"/>
            <a:ext cx="1368152" cy="1631216"/>
          </a:xfrm>
          <a:prstGeom prst="rect">
            <a:avLst/>
          </a:prstGeom>
          <a:noFill/>
        </p:spPr>
        <p:txBody>
          <a:bodyPr wrap="square" rtlCol="0">
            <a:spAutoFit/>
          </a:bodyPr>
          <a:lstStyle/>
          <a:p>
            <a:r>
              <a:rPr lang="es-ES" sz="10000" dirty="0">
                <a:solidFill>
                  <a:schemeClr val="bg1"/>
                </a:solidFill>
              </a:rPr>
              <a:t>6.</a:t>
            </a:r>
          </a:p>
        </p:txBody>
      </p:sp>
    </p:spTree>
    <p:extLst>
      <p:ext uri="{BB962C8B-B14F-4D97-AF65-F5344CB8AC3E}">
        <p14:creationId xmlns:p14="http://schemas.microsoft.com/office/powerpoint/2010/main" val="2437319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1400" dirty="0"/>
              <a:t>Ante el escenario que contempla este informe, de no obtención de ingresos en toda la cadena de valor turística durante los meses de abril, mayo y junio y una lenta recuperación posterior, la prioridad es facilitar el mayor ajuste de gastos. </a:t>
            </a:r>
            <a:br>
              <a:rPr lang="es-ES" sz="1400" dirty="0"/>
            </a:br>
            <a:r>
              <a:rPr lang="es-ES" sz="1400" dirty="0"/>
              <a:t/>
            </a:r>
            <a:br>
              <a:rPr lang="es-ES" sz="1400" dirty="0"/>
            </a:br>
            <a:r>
              <a:rPr lang="es-ES" sz="1400" dirty="0"/>
              <a:t>Para ello Exceltur considera imprescindible la aplicación inmediata, con carácter excepcional y cuando menos mientras duren las restricciones a la movilidad de una serie de medidas de apoyo a las empresas turísticas</a:t>
            </a:r>
            <a:br>
              <a:rPr lang="es-ES" sz="1400" dirty="0"/>
            </a:br>
            <a:r>
              <a:rPr lang="es-ES" sz="1400" dirty="0"/>
              <a:t/>
            </a:r>
            <a:br>
              <a:rPr lang="es-ES" sz="1400" dirty="0"/>
            </a:br>
            <a:r>
              <a:rPr lang="es-ES" sz="1400" dirty="0"/>
              <a:t/>
            </a:r>
            <a:br>
              <a:rPr lang="es-ES" sz="1400" dirty="0"/>
            </a:br>
            <a:r>
              <a:rPr lang="es-ES" sz="1400" dirty="0"/>
              <a:t/>
            </a:r>
            <a:br>
              <a:rPr lang="es-ES" sz="1400" dirty="0"/>
            </a:br>
            <a:r>
              <a:rPr lang="es-ES" sz="1400" dirty="0"/>
              <a:t/>
            </a:r>
            <a:br>
              <a:rPr lang="es-ES" sz="1400" dirty="0"/>
            </a:br>
            <a:r>
              <a:rPr lang="es-ES" sz="1400" dirty="0"/>
              <a:t/>
            </a:r>
            <a:br>
              <a:rPr lang="es-ES" sz="1400" dirty="0"/>
            </a:br>
            <a:r>
              <a:rPr lang="es-ES" sz="1400" dirty="0"/>
              <a:t>Fuente: Exceltur</a:t>
            </a: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555776" y="4869160"/>
            <a:ext cx="6206908" cy="1377117"/>
          </a:xfrm>
        </p:spPr>
        <p:txBody>
          <a:bodyPr>
            <a:noAutofit/>
          </a:bodyPr>
          <a:lstStyle/>
          <a:p>
            <a:pPr marL="0" indent="0">
              <a:buNone/>
            </a:pPr>
            <a:r>
              <a:rPr lang="es-ES" sz="1200" dirty="0"/>
              <a:t>Posposición del pago de impuestos y cotizaciones a la Seguridad Social</a:t>
            </a:r>
          </a:p>
          <a:p>
            <a:pPr marL="0" indent="0">
              <a:buNone/>
            </a:pPr>
            <a:r>
              <a:rPr lang="es-ES" sz="1200" dirty="0"/>
              <a:t>Devoluciones de los importes de viajes por bonos canjeables al recuperarse la normalidad.</a:t>
            </a:r>
          </a:p>
          <a:p>
            <a:pPr marL="0" indent="0">
              <a:buNone/>
            </a:pPr>
            <a:r>
              <a:rPr lang="es-ES" sz="1200" dirty="0"/>
              <a:t>Facilitar la liquidez empresarial</a:t>
            </a:r>
          </a:p>
          <a:p>
            <a:pPr marL="0" indent="0">
              <a:buNone/>
            </a:pPr>
            <a:r>
              <a:rPr lang="es-ES" sz="1200" dirty="0"/>
              <a:t>Garantizar la capacidad de gestión de los ERTES</a:t>
            </a:r>
          </a:p>
          <a:p>
            <a:pPr marL="0" indent="0">
              <a:buNone/>
            </a:pPr>
            <a:r>
              <a:rPr lang="es-ES" sz="1200" dirty="0"/>
              <a:t>Facilitar la posibilidad de renegociación de los alquileres de activos turísticos</a:t>
            </a:r>
            <a:endParaRPr lang="es-ES" sz="1200" dirty="0">
              <a:solidFill>
                <a:schemeClr val="tx1">
                  <a:lumMod val="75000"/>
                  <a:lumOff val="25000"/>
                </a:schemeClr>
              </a:solidFill>
            </a:endParaRPr>
          </a:p>
        </p:txBody>
      </p:sp>
      <p:pic>
        <p:nvPicPr>
          <p:cNvPr id="1028" name="Picture 4"/>
          <p:cNvPicPr>
            <a:picLocks noChangeAspect="1" noChangeArrowheads="1"/>
          </p:cNvPicPr>
          <p:nvPr/>
        </p:nvPicPr>
        <p:blipFill>
          <a:blip r:embed="rId2" cstate="print"/>
          <a:srcRect/>
          <a:stretch>
            <a:fillRect/>
          </a:stretch>
        </p:blipFill>
        <p:spPr bwMode="auto">
          <a:xfrm>
            <a:off x="2350116" y="1196753"/>
            <a:ext cx="6793883" cy="3528392"/>
          </a:xfrm>
          <a:prstGeom prst="rect">
            <a:avLst/>
          </a:prstGeom>
          <a:noFill/>
          <a:ln w="9525">
            <a:noFill/>
            <a:miter lim="800000"/>
            <a:headEnd/>
            <a:tailEnd/>
          </a:ln>
          <a:effectLst/>
        </p:spPr>
      </p:pic>
    </p:spTree>
    <p:extLst>
      <p:ext uri="{BB962C8B-B14F-4D97-AF65-F5344CB8AC3E}">
        <p14:creationId xmlns:p14="http://schemas.microsoft.com/office/powerpoint/2010/main" val="1134358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627784" y="1556793"/>
            <a:ext cx="5976664" cy="4392488"/>
          </a:xfrm>
        </p:spPr>
        <p:txBody>
          <a:bodyPr>
            <a:noAutofit/>
          </a:bodyPr>
          <a:lstStyle/>
          <a:p>
            <a:pPr marL="354013" lvl="1" indent="-176213">
              <a:spcBef>
                <a:spcPts val="1200"/>
              </a:spcBef>
            </a:pPr>
            <a:r>
              <a:rPr lang="es-ES" sz="1800" b="1" dirty="0"/>
              <a:t>Diferimiento</a:t>
            </a:r>
            <a:r>
              <a:rPr lang="es-ES" sz="1800" dirty="0"/>
              <a:t> de los pagos fraccionados del </a:t>
            </a:r>
            <a:r>
              <a:rPr lang="es-ES" sz="1800" b="1" dirty="0"/>
              <a:t>Impuesto de Sociedades</a:t>
            </a:r>
            <a:r>
              <a:rPr lang="es-ES" sz="1800" dirty="0"/>
              <a:t> y adecuar el cálculo de su cuantía a la liquidación real, a satisfacer el próximo 20 de abril (como Italia, Francia, Reino Unido o EE.UU.)</a:t>
            </a:r>
          </a:p>
          <a:p>
            <a:pPr marL="354013" lvl="1" indent="-176213">
              <a:spcBef>
                <a:spcPts val="1200"/>
              </a:spcBef>
            </a:pPr>
            <a:r>
              <a:rPr lang="es-ES" sz="1800" b="1" dirty="0"/>
              <a:t>Aplazamiento</a:t>
            </a:r>
            <a:r>
              <a:rPr lang="es-ES" sz="1800" dirty="0"/>
              <a:t> de pago de </a:t>
            </a:r>
            <a:r>
              <a:rPr lang="es-ES" sz="1800" b="1" dirty="0"/>
              <a:t>las cuotas de la seguridad social</a:t>
            </a:r>
            <a:r>
              <a:rPr lang="es-ES" sz="1800" dirty="0"/>
              <a:t>, sin coste (como Alemania e Italia, este con un paquete para empresas turísticas). </a:t>
            </a:r>
          </a:p>
          <a:p>
            <a:pPr marL="354013" lvl="1" indent="-176213">
              <a:spcBef>
                <a:spcPts val="1200"/>
              </a:spcBef>
            </a:pPr>
            <a:r>
              <a:rPr lang="es-ES" sz="1800" b="1" dirty="0"/>
              <a:t>Aplazamiento</a:t>
            </a:r>
            <a:r>
              <a:rPr lang="es-ES" sz="1800" dirty="0"/>
              <a:t> en la liquidación y pago del </a:t>
            </a:r>
            <a:r>
              <a:rPr lang="es-ES" sz="1800" b="1" dirty="0"/>
              <a:t>IVA</a:t>
            </a:r>
            <a:r>
              <a:rPr lang="es-ES" sz="1800" dirty="0"/>
              <a:t> (como Italia, en general, y Austria, Croacia y Grecia para empresas turísticas)</a:t>
            </a:r>
          </a:p>
          <a:p>
            <a:pPr marL="354013" lvl="1" indent="-176213">
              <a:spcBef>
                <a:spcPts val="1200"/>
              </a:spcBef>
            </a:pPr>
            <a:r>
              <a:rPr lang="es-ES" sz="1800" b="1" dirty="0"/>
              <a:t>Posposición</a:t>
            </a:r>
            <a:r>
              <a:rPr lang="es-ES" sz="1800" dirty="0"/>
              <a:t> de los </a:t>
            </a:r>
            <a:r>
              <a:rPr lang="es-ES" sz="1800" b="1" dirty="0"/>
              <a:t>impuestos autonómicos </a:t>
            </a:r>
            <a:r>
              <a:rPr lang="es-ES" sz="1800" dirty="0"/>
              <a:t>(impuesto de transmisiones patrimoniales y actos jurídicos documentados e impuesto de sucesiones y donaciones, como la Comunidad de Madrid) y </a:t>
            </a:r>
            <a:r>
              <a:rPr lang="es-ES" sz="1800" b="1" dirty="0"/>
              <a:t>eliminación de tasas sobre el turismo</a:t>
            </a:r>
            <a:r>
              <a:rPr lang="es-ES" sz="1800" dirty="0"/>
              <a:t> (como Islandia hasta 2022)</a:t>
            </a:r>
          </a:p>
          <a:p>
            <a:pPr>
              <a:buNone/>
            </a:pPr>
            <a:endParaRPr lang="es-ES" sz="1800" dirty="0"/>
          </a:p>
        </p:txBody>
      </p:sp>
      <p:sp>
        <p:nvSpPr>
          <p:cNvPr id="4" name="3 Título"/>
          <p:cNvSpPr>
            <a:spLocks noGrp="1"/>
          </p:cNvSpPr>
          <p:nvPr>
            <p:ph type="title"/>
          </p:nvPr>
        </p:nvSpPr>
        <p:spPr/>
        <p:txBody>
          <a:bodyPr/>
          <a:lstStyle/>
          <a:p>
            <a:r>
              <a:rPr lang="es-ES" sz="2000" b="1" dirty="0"/>
              <a:t/>
            </a:r>
            <a:br>
              <a:rPr lang="es-ES" sz="2000" b="1" dirty="0"/>
            </a:br>
            <a:r>
              <a:rPr lang="es-ES" sz="2000" b="1" dirty="0"/>
              <a:t>Posposición del pago de impuestos y cotizaciones a la Seguridad Social</a:t>
            </a:r>
            <a:r>
              <a:rPr lang="es-ES" sz="2000" dirty="0"/>
              <a:t>. </a:t>
            </a:r>
            <a:br>
              <a:rPr lang="es-ES" sz="2000" dirty="0"/>
            </a:br>
            <a:r>
              <a:rPr lang="es-ES" sz="2000" dirty="0"/>
              <a:t/>
            </a:r>
            <a:br>
              <a:rPr lang="es-ES" sz="2000" dirty="0"/>
            </a:br>
            <a:r>
              <a:rPr lang="es-ES" sz="1800" dirty="0"/>
              <a:t>Concretamente:</a:t>
            </a:r>
            <a:r>
              <a:rPr lang="es-ES" sz="2000" dirty="0"/>
              <a:t/>
            </a:r>
            <a:br>
              <a:rPr lang="es-ES" sz="2000" dirty="0"/>
            </a:br>
            <a:endParaRPr lang="es-ES" sz="2000" dirty="0"/>
          </a:p>
        </p:txBody>
      </p:sp>
    </p:spTree>
    <p:extLst>
      <p:ext uri="{BB962C8B-B14F-4D97-AF65-F5344CB8AC3E}">
        <p14:creationId xmlns:p14="http://schemas.microsoft.com/office/powerpoint/2010/main" val="1134358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627784" y="1556793"/>
            <a:ext cx="6206908" cy="4392488"/>
          </a:xfrm>
        </p:spPr>
        <p:txBody>
          <a:bodyPr>
            <a:noAutofit/>
          </a:bodyPr>
          <a:lstStyle/>
          <a:p>
            <a:pPr>
              <a:buNone/>
            </a:pPr>
            <a:r>
              <a:rPr lang="es-ES" sz="1700" b="1" dirty="0"/>
              <a:t>Incorporar en la legislación de cara al consumidor final, que las eventuales devoluciones de los importes de viajes </a:t>
            </a:r>
            <a:r>
              <a:rPr lang="es-ES" sz="1700" dirty="0"/>
              <a:t>(billetes de transporte, reservas de alojamiento, paquetes turísticos), </a:t>
            </a:r>
            <a:r>
              <a:rPr lang="es-ES" sz="1700" b="1" dirty="0"/>
              <a:t>se puedan sustituir por bonos canjeables al recuperarse la normalidad</a:t>
            </a:r>
            <a:r>
              <a:rPr lang="es-ES" sz="1700" dirty="0"/>
              <a:t>. Ello ayudaría a capear las tensiones de liquidez por los servicios de todos los operadores/subsectores turísticos, además de los intermediados por agentes de viajes (como en Italia, Francia). </a:t>
            </a:r>
          </a:p>
          <a:p>
            <a:pPr>
              <a:buNone/>
            </a:pPr>
            <a:endParaRPr lang="es-ES" sz="1700" dirty="0"/>
          </a:p>
          <a:p>
            <a:pPr>
              <a:buNone/>
            </a:pPr>
            <a:r>
              <a:rPr lang="es-ES" sz="1700" b="1" dirty="0"/>
              <a:t>Garantizar la capacidad de gestión de los ERTES</a:t>
            </a:r>
            <a:r>
              <a:rPr lang="es-ES" sz="1700" dirty="0"/>
              <a:t>, introduciendo la posibilidad de presentación/gestión vía  declaración jurada, a la vez que ampliar los plazos de su aplicación más allá del mes, adecuándolo a los escenarios previsibles de mantenimiento de las condiciones excepcionales, así como adecuar los plazos de garantía de mantenimiento del empleo, a la estacionalidad de algunos subsectores/destinos</a:t>
            </a:r>
          </a:p>
        </p:txBody>
      </p:sp>
    </p:spTree>
    <p:extLst>
      <p:ext uri="{BB962C8B-B14F-4D97-AF65-F5344CB8AC3E}">
        <p14:creationId xmlns:p14="http://schemas.microsoft.com/office/powerpoint/2010/main" val="1134358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idx="4294967295"/>
          </p:nvPr>
        </p:nvSpPr>
        <p:spPr>
          <a:xfrm>
            <a:off x="2051720" y="3140968"/>
            <a:ext cx="3096344" cy="2496277"/>
          </a:xfrm>
        </p:spPr>
        <p:txBody>
          <a:bodyPr anchor="b">
            <a:noAutofit/>
          </a:bodyPr>
          <a:lstStyle/>
          <a:p>
            <a:pPr algn="l"/>
            <a:r>
              <a:rPr lang="es-ES" sz="2400" b="1" dirty="0">
                <a:solidFill>
                  <a:schemeClr val="bg1"/>
                </a:solidFill>
                <a:latin typeface="Corbel" pitchFamily="34" charset="0"/>
              </a:rPr>
              <a:t>1. Principales Conclusiones</a:t>
            </a:r>
            <a:br>
              <a:rPr lang="es-ES" sz="2400" b="1" dirty="0">
                <a:solidFill>
                  <a:schemeClr val="bg1"/>
                </a:solidFill>
                <a:latin typeface="Corbel" pitchFamily="34" charset="0"/>
              </a:rPr>
            </a:br>
            <a:endParaRPr lang="es-ES" sz="2400" b="1" dirty="0">
              <a:solidFill>
                <a:schemeClr val="bg1"/>
              </a:solidFill>
              <a:latin typeface="Corbel" pitchFamily="34" charset="0"/>
            </a:endParaRPr>
          </a:p>
        </p:txBody>
      </p:sp>
      <p:sp>
        <p:nvSpPr>
          <p:cNvPr id="5" name="4 Rectángulo"/>
          <p:cNvSpPr/>
          <p:nvPr/>
        </p:nvSpPr>
        <p:spPr>
          <a:xfrm>
            <a:off x="5327576" y="0"/>
            <a:ext cx="3816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r>
              <a:rPr lang="es-ES" sz="4800" dirty="0">
                <a:solidFill>
                  <a:schemeClr val="bg1"/>
                </a:solidFill>
                <a:latin typeface="Corbel" pitchFamily="34" charset="0"/>
              </a:rPr>
              <a:t>Las pérdidas económicas en el corto plazo</a:t>
            </a:r>
          </a:p>
        </p:txBody>
      </p:sp>
      <p:sp>
        <p:nvSpPr>
          <p:cNvPr id="2" name="CuadroTexto 1">
            <a:extLst>
              <a:ext uri="{FF2B5EF4-FFF2-40B4-BE49-F238E27FC236}">
                <a16:creationId xmlns="" xmlns:a16="http://schemas.microsoft.com/office/drawing/2014/main" id="{FB3B3286-B498-461A-A8A5-8BB127009039}"/>
              </a:ext>
            </a:extLst>
          </p:cNvPr>
          <p:cNvSpPr txBox="1"/>
          <p:nvPr/>
        </p:nvSpPr>
        <p:spPr>
          <a:xfrm>
            <a:off x="5364088" y="1340768"/>
            <a:ext cx="1368152" cy="1631216"/>
          </a:xfrm>
          <a:prstGeom prst="rect">
            <a:avLst/>
          </a:prstGeom>
          <a:noFill/>
        </p:spPr>
        <p:txBody>
          <a:bodyPr wrap="square" rtlCol="0">
            <a:spAutoFit/>
          </a:bodyPr>
          <a:lstStyle/>
          <a:p>
            <a:r>
              <a:rPr lang="es-ES" sz="10000" dirty="0">
                <a:solidFill>
                  <a:schemeClr val="bg1"/>
                </a:solidFill>
              </a:rPr>
              <a:t>1.</a:t>
            </a:r>
          </a:p>
        </p:txBody>
      </p:sp>
    </p:spTree>
    <p:extLst>
      <p:ext uri="{BB962C8B-B14F-4D97-AF65-F5344CB8AC3E}">
        <p14:creationId xmlns:p14="http://schemas.microsoft.com/office/powerpoint/2010/main" val="2437319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483768" y="1412777"/>
            <a:ext cx="6206908" cy="4752528"/>
          </a:xfrm>
        </p:spPr>
        <p:txBody>
          <a:bodyPr>
            <a:noAutofit/>
          </a:bodyPr>
          <a:lstStyle/>
          <a:p>
            <a:pPr>
              <a:buNone/>
            </a:pPr>
            <a:r>
              <a:rPr lang="es-ES" sz="1600" b="1" dirty="0"/>
              <a:t>Facilitar la liquidez empresarial:</a:t>
            </a:r>
          </a:p>
          <a:p>
            <a:pPr lvl="1">
              <a:spcBef>
                <a:spcPts val="1200"/>
              </a:spcBef>
            </a:pPr>
            <a:r>
              <a:rPr lang="es-ES" sz="1600" b="1" dirty="0"/>
              <a:t>Ampliando</a:t>
            </a:r>
            <a:r>
              <a:rPr lang="es-ES" sz="1600" dirty="0"/>
              <a:t> la cuantía de la </a:t>
            </a:r>
            <a:r>
              <a:rPr lang="es-ES" sz="1600" b="1" dirty="0"/>
              <a:t>línea de avales hasta el 80% </a:t>
            </a:r>
            <a:r>
              <a:rPr lang="es-ES" sz="1600" dirty="0"/>
              <a:t>de los créditos para todas las empresas, independientemente de su tamaño. </a:t>
            </a:r>
          </a:p>
          <a:p>
            <a:pPr lvl="1">
              <a:spcBef>
                <a:spcPts val="1200"/>
              </a:spcBef>
            </a:pPr>
            <a:r>
              <a:rPr lang="es-ES" sz="1600" b="1" dirty="0"/>
              <a:t>Elevando la cantidad inicial </a:t>
            </a:r>
            <a:r>
              <a:rPr lang="es-ES" sz="1600" dirty="0"/>
              <a:t>declarada de los 20.000 millones a los 200.000 millones de euros anunciada por el presidente del Gobierno. </a:t>
            </a:r>
          </a:p>
          <a:p>
            <a:pPr lvl="1">
              <a:spcBef>
                <a:spcPts val="1200"/>
              </a:spcBef>
            </a:pPr>
            <a:r>
              <a:rPr lang="es-ES" sz="1600" b="1" dirty="0"/>
              <a:t>Garantizando una línea específica para subsectores turísticos </a:t>
            </a:r>
            <a:r>
              <a:rPr lang="es-ES" sz="1600" dirty="0"/>
              <a:t>especialmente afectados; líneas aéreas (como EE.UU. Noruega o Suecia), Hoteles (como EE.UU.) o </a:t>
            </a:r>
            <a:r>
              <a:rPr lang="es-ES" sz="1600" dirty="0" err="1"/>
              <a:t>Touroperadores</a:t>
            </a:r>
            <a:r>
              <a:rPr lang="es-ES" sz="1600" dirty="0"/>
              <a:t> (como Alemania). </a:t>
            </a:r>
          </a:p>
          <a:p>
            <a:pPr>
              <a:buNone/>
            </a:pPr>
            <a:endParaRPr lang="es-ES" sz="1600" dirty="0"/>
          </a:p>
          <a:p>
            <a:pPr>
              <a:buNone/>
            </a:pPr>
            <a:r>
              <a:rPr lang="es-ES" sz="1600" b="1" dirty="0"/>
              <a:t>Facilitar la posibilidad de renegociación de los alquileres de activos turísticos,</a:t>
            </a:r>
            <a:r>
              <a:rPr lang="es-ES" sz="1600" dirty="0"/>
              <a:t> sujeta a una adecuada cobertura jurídica y objetivación, que contemple los efectos negativos de la falta de actividad derivados del cierre obligado de dichos establecimientos por el estado de alarma y los de su periodo de recuperación mas inmediato.</a:t>
            </a:r>
          </a:p>
        </p:txBody>
      </p:sp>
    </p:spTree>
    <p:extLst>
      <p:ext uri="{BB962C8B-B14F-4D97-AF65-F5344CB8AC3E}">
        <p14:creationId xmlns:p14="http://schemas.microsoft.com/office/powerpoint/2010/main" val="1134358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idx="4294967295"/>
          </p:nvPr>
        </p:nvSpPr>
        <p:spPr>
          <a:xfrm>
            <a:off x="2051720" y="3140968"/>
            <a:ext cx="3096344" cy="2496277"/>
          </a:xfrm>
        </p:spPr>
        <p:txBody>
          <a:bodyPr anchor="b">
            <a:noAutofit/>
          </a:bodyPr>
          <a:lstStyle/>
          <a:p>
            <a:pPr algn="l"/>
            <a:r>
              <a:rPr lang="es-ES" sz="2400" b="1" dirty="0">
                <a:solidFill>
                  <a:schemeClr val="bg1"/>
                </a:solidFill>
                <a:latin typeface="Corbel" pitchFamily="34" charset="0"/>
              </a:rPr>
              <a:t>1. Principales Conclusiones</a:t>
            </a:r>
            <a:br>
              <a:rPr lang="es-ES" sz="2400" b="1" dirty="0">
                <a:solidFill>
                  <a:schemeClr val="bg1"/>
                </a:solidFill>
                <a:latin typeface="Corbel" pitchFamily="34" charset="0"/>
              </a:rPr>
            </a:br>
            <a:endParaRPr lang="es-ES" sz="2400" b="1" dirty="0">
              <a:solidFill>
                <a:schemeClr val="bg1"/>
              </a:solidFill>
              <a:latin typeface="Corbel" pitchFamily="34" charset="0"/>
            </a:endParaRPr>
          </a:p>
        </p:txBody>
      </p:sp>
      <p:sp>
        <p:nvSpPr>
          <p:cNvPr id="5" name="4 Rectángulo"/>
          <p:cNvSpPr/>
          <p:nvPr/>
        </p:nvSpPr>
        <p:spPr>
          <a:xfrm>
            <a:off x="5327576" y="0"/>
            <a:ext cx="3816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r>
              <a:rPr lang="es-ES" sz="4000" dirty="0">
                <a:solidFill>
                  <a:schemeClr val="bg1"/>
                </a:solidFill>
                <a:latin typeface="Corbel" pitchFamily="34" charset="0"/>
              </a:rPr>
              <a:t>Lo que piensa el sector turístico en la Costa del Sol</a:t>
            </a:r>
          </a:p>
        </p:txBody>
      </p:sp>
      <p:sp>
        <p:nvSpPr>
          <p:cNvPr id="2" name="CuadroTexto 1">
            <a:extLst>
              <a:ext uri="{FF2B5EF4-FFF2-40B4-BE49-F238E27FC236}">
                <a16:creationId xmlns="" xmlns:a16="http://schemas.microsoft.com/office/drawing/2014/main" id="{FB3B3286-B498-461A-A8A5-8BB127009039}"/>
              </a:ext>
            </a:extLst>
          </p:cNvPr>
          <p:cNvSpPr txBox="1"/>
          <p:nvPr/>
        </p:nvSpPr>
        <p:spPr>
          <a:xfrm>
            <a:off x="5364088" y="1149712"/>
            <a:ext cx="1368152" cy="1631216"/>
          </a:xfrm>
          <a:prstGeom prst="rect">
            <a:avLst/>
          </a:prstGeom>
          <a:noFill/>
        </p:spPr>
        <p:txBody>
          <a:bodyPr wrap="square" rtlCol="0">
            <a:spAutoFit/>
          </a:bodyPr>
          <a:lstStyle/>
          <a:p>
            <a:r>
              <a:rPr lang="es-ES" sz="10000" dirty="0" smtClean="0">
                <a:solidFill>
                  <a:schemeClr val="bg1"/>
                </a:solidFill>
              </a:rPr>
              <a:t>7.</a:t>
            </a:r>
            <a:endParaRPr lang="es-ES" sz="10000" dirty="0">
              <a:solidFill>
                <a:schemeClr val="bg1"/>
              </a:solidFill>
            </a:endParaRPr>
          </a:p>
        </p:txBody>
      </p:sp>
    </p:spTree>
    <p:extLst>
      <p:ext uri="{BB962C8B-B14F-4D97-AF65-F5344CB8AC3E}">
        <p14:creationId xmlns:p14="http://schemas.microsoft.com/office/powerpoint/2010/main" val="2437319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555776" y="1772816"/>
            <a:ext cx="5976664" cy="4545469"/>
          </a:xfrm>
        </p:spPr>
        <p:txBody>
          <a:bodyPr>
            <a:normAutofit/>
          </a:bodyPr>
          <a:lstStyle/>
          <a:p>
            <a:pPr marL="0" lvl="1" indent="0">
              <a:lnSpc>
                <a:spcPct val="100000"/>
              </a:lnSpc>
              <a:spcBef>
                <a:spcPts val="600"/>
              </a:spcBef>
              <a:spcAft>
                <a:spcPts val="600"/>
              </a:spcAft>
              <a:buClr>
                <a:schemeClr val="accent2"/>
              </a:buClr>
              <a:buSzPct val="140000"/>
              <a:buNone/>
            </a:pPr>
            <a:r>
              <a:rPr lang="es-ES" sz="2000" dirty="0">
                <a:solidFill>
                  <a:schemeClr val="tx1">
                    <a:lumMod val="75000"/>
                    <a:lumOff val="25000"/>
                  </a:schemeClr>
                </a:solidFill>
                <a:latin typeface="+mn-lt"/>
              </a:rPr>
              <a:t>Desde </a:t>
            </a:r>
            <a:r>
              <a:rPr lang="es-ES" sz="2000" b="1" dirty="0">
                <a:solidFill>
                  <a:schemeClr val="accent2"/>
                </a:solidFill>
                <a:latin typeface="+mn-lt"/>
              </a:rPr>
              <a:t>Turismo y </a:t>
            </a:r>
            <a:r>
              <a:rPr lang="es-ES" sz="2000" b="1" dirty="0" smtClean="0">
                <a:solidFill>
                  <a:schemeClr val="accent2"/>
                </a:solidFill>
                <a:latin typeface="+mn-lt"/>
              </a:rPr>
              <a:t>Planificación</a:t>
            </a:r>
            <a:r>
              <a:rPr lang="es-ES" sz="2000" dirty="0" smtClean="0">
                <a:solidFill>
                  <a:schemeClr val="tx1">
                    <a:lumMod val="75000"/>
                    <a:lumOff val="25000"/>
                  </a:schemeClr>
                </a:solidFill>
                <a:latin typeface="+mn-lt"/>
              </a:rPr>
              <a:t>, c</a:t>
            </a:r>
            <a:r>
              <a:rPr lang="es-ES" sz="2000" dirty="0" smtClean="0">
                <a:solidFill>
                  <a:schemeClr val="tx1">
                    <a:lumMod val="75000"/>
                    <a:lumOff val="25000"/>
                  </a:schemeClr>
                </a:solidFill>
                <a:latin typeface="+mn-lt"/>
              </a:rPr>
              <a:t>onscientes </a:t>
            </a:r>
            <a:r>
              <a:rPr lang="es-ES" sz="2000" dirty="0">
                <a:solidFill>
                  <a:schemeClr val="tx1">
                    <a:lumMod val="75000"/>
                    <a:lumOff val="25000"/>
                  </a:schemeClr>
                </a:solidFill>
                <a:latin typeface="+mn-lt"/>
              </a:rPr>
              <a:t>de los críticos momentos por los que están atravesando nuestras empresas y destinos turísticos, hemos considerado </a:t>
            </a:r>
            <a:r>
              <a:rPr lang="es-ES" sz="2000" dirty="0" smtClean="0">
                <a:solidFill>
                  <a:schemeClr val="tx1">
                    <a:lumMod val="75000"/>
                    <a:lumOff val="25000"/>
                  </a:schemeClr>
                </a:solidFill>
                <a:latin typeface="+mn-lt"/>
              </a:rPr>
              <a:t>fundamental </a:t>
            </a:r>
            <a:r>
              <a:rPr lang="es-ES" sz="2000" dirty="0">
                <a:solidFill>
                  <a:schemeClr val="tx1">
                    <a:lumMod val="75000"/>
                    <a:lumOff val="25000"/>
                  </a:schemeClr>
                </a:solidFill>
                <a:latin typeface="+mn-lt"/>
              </a:rPr>
              <a:t>conocer de primera mano la opinión de nuestro sector. </a:t>
            </a:r>
          </a:p>
          <a:p>
            <a:pPr marL="0" lvl="1" indent="0">
              <a:lnSpc>
                <a:spcPct val="100000"/>
              </a:lnSpc>
              <a:spcBef>
                <a:spcPts val="600"/>
              </a:spcBef>
              <a:spcAft>
                <a:spcPts val="600"/>
              </a:spcAft>
              <a:buClr>
                <a:schemeClr val="accent2"/>
              </a:buClr>
              <a:buSzPct val="140000"/>
              <a:buNone/>
            </a:pPr>
            <a:r>
              <a:rPr lang="es-ES" sz="2000" dirty="0">
                <a:solidFill>
                  <a:schemeClr val="tx1">
                    <a:lumMod val="75000"/>
                    <a:lumOff val="25000"/>
                  </a:schemeClr>
                </a:solidFill>
                <a:latin typeface="+mn-lt"/>
              </a:rPr>
              <a:t>Para ello, a través de un </a:t>
            </a:r>
            <a:r>
              <a:rPr lang="es-ES" sz="2000" b="1" dirty="0">
                <a:solidFill>
                  <a:schemeClr val="accent2"/>
                </a:solidFill>
                <a:latin typeface="+mn-lt"/>
              </a:rPr>
              <a:t>cuestionario online </a:t>
            </a:r>
            <a:r>
              <a:rPr lang="es-ES" sz="2000" dirty="0">
                <a:solidFill>
                  <a:schemeClr val="tx1">
                    <a:lumMod val="75000"/>
                    <a:lumOff val="25000"/>
                  </a:schemeClr>
                </a:solidFill>
                <a:latin typeface="+mn-lt"/>
              </a:rPr>
              <a:t>donde los diferentes agentes del sector nos han trasladado </a:t>
            </a:r>
            <a:r>
              <a:rPr lang="es-ES" sz="2000" b="1" dirty="0">
                <a:solidFill>
                  <a:schemeClr val="tx1">
                    <a:lumMod val="75000"/>
                    <a:lumOff val="25000"/>
                  </a:schemeClr>
                </a:solidFill>
                <a:latin typeface="+mn-lt"/>
              </a:rPr>
              <a:t>su opinión sobre la repercusión </a:t>
            </a:r>
            <a:r>
              <a:rPr lang="es-ES" sz="2000" dirty="0">
                <a:solidFill>
                  <a:schemeClr val="tx1">
                    <a:lumMod val="75000"/>
                    <a:lumOff val="25000"/>
                  </a:schemeClr>
                </a:solidFill>
                <a:latin typeface="+mn-lt"/>
              </a:rPr>
              <a:t>que está teniendo el COVID-19  en sus empresas turística o destinos, así como los </a:t>
            </a:r>
            <a:r>
              <a:rPr lang="es-ES" sz="2000" b="1" dirty="0">
                <a:solidFill>
                  <a:schemeClr val="accent2"/>
                </a:solidFill>
                <a:latin typeface="+mn-lt"/>
              </a:rPr>
              <a:t>mecanismos que piensan que debemos implementar </a:t>
            </a:r>
            <a:r>
              <a:rPr lang="es-ES" sz="2000" dirty="0">
                <a:solidFill>
                  <a:schemeClr val="tx1">
                    <a:lumMod val="75000"/>
                    <a:lumOff val="25000"/>
                  </a:schemeClr>
                </a:solidFill>
                <a:latin typeface="+mn-lt"/>
              </a:rPr>
              <a:t>para recuperar nuestra situación de competitividad turística.</a:t>
            </a:r>
          </a:p>
          <a:p>
            <a:pPr marL="0" indent="0">
              <a:buNone/>
            </a:pPr>
            <a:endParaRPr lang="es-ES" sz="2400" dirty="0">
              <a:solidFill>
                <a:schemeClr val="tx1">
                  <a:lumMod val="75000"/>
                  <a:lumOff val="25000"/>
                </a:schemeClr>
              </a:solidFill>
            </a:endParaRPr>
          </a:p>
        </p:txBody>
      </p:sp>
      <p:sp>
        <p:nvSpPr>
          <p:cNvPr id="4" name="Título 1">
            <a:extLst>
              <a:ext uri="{FF2B5EF4-FFF2-40B4-BE49-F238E27FC236}">
                <a16:creationId xmlns="" xmlns:a16="http://schemas.microsoft.com/office/drawing/2014/main" id="{5C9C8D7A-CE7B-4A42-9BDB-59E8DD2CEE25}"/>
              </a:ext>
            </a:extLst>
          </p:cNvPr>
          <p:cNvSpPr txBox="1">
            <a:spLocks/>
          </p:cNvSpPr>
          <p:nvPr/>
        </p:nvSpPr>
        <p:spPr>
          <a:xfrm>
            <a:off x="107504" y="1297583"/>
            <a:ext cx="2016224" cy="5018519"/>
          </a:xfrm>
          <a:prstGeom prst="rect">
            <a:avLst/>
          </a:prstGeom>
        </p:spPr>
        <p:txBody>
          <a:bodyPr vert="horz" lIns="91440" tIns="45720" rIns="91440" bIns="45720" rtlCol="0" anchor="ctr"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a:noFill/>
                </a:ln>
                <a:solidFill>
                  <a:schemeClr val="tx1">
                    <a:lumMod val="75000"/>
                    <a:lumOff val="25000"/>
                  </a:schemeClr>
                </a:solidFill>
                <a:effectLst/>
                <a:uLnTx/>
                <a:uFillTx/>
                <a:latin typeface="Corbel" panose="020B0503020204020204" pitchFamily="34" charset="0"/>
                <a:ea typeface="+mj-ea"/>
                <a:cs typeface="+mj-cs"/>
              </a:rPr>
              <a:t>Objetivo del estudio</a:t>
            </a:r>
            <a:r>
              <a:rPr kumimoji="0" lang="es-ES" sz="1800" b="1" i="0" u="none" strike="noStrike" kern="1200" cap="none" spc="0" normalizeH="0" baseline="0" noProof="0" dirty="0">
                <a:ln>
                  <a:noFill/>
                </a:ln>
                <a:solidFill>
                  <a:schemeClr val="tx1">
                    <a:lumMod val="75000"/>
                    <a:lumOff val="25000"/>
                  </a:schemeClr>
                </a:solidFill>
                <a:effectLst/>
                <a:uLnTx/>
                <a:uFillTx/>
                <a:latin typeface="Corbel" panose="020B0503020204020204" pitchFamily="34" charset="0"/>
                <a:ea typeface="+mj-ea"/>
                <a:cs typeface="+mj-cs"/>
              </a:rPr>
              <a:t/>
            </a:r>
            <a:br>
              <a:rPr kumimoji="0" lang="es-ES" sz="1800" b="1" i="0" u="none" strike="noStrike" kern="1200" cap="none" spc="0" normalizeH="0" baseline="0" noProof="0" dirty="0">
                <a:ln>
                  <a:noFill/>
                </a:ln>
                <a:solidFill>
                  <a:schemeClr val="tx1">
                    <a:lumMod val="75000"/>
                    <a:lumOff val="25000"/>
                  </a:schemeClr>
                </a:solidFill>
                <a:effectLst/>
                <a:uLnTx/>
                <a:uFillTx/>
                <a:latin typeface="Corbel" panose="020B0503020204020204" pitchFamily="34" charset="0"/>
                <a:ea typeface="+mj-ea"/>
                <a:cs typeface="+mj-cs"/>
              </a:rPr>
            </a:br>
            <a:endParaRPr kumimoji="0" lang="es-ES" sz="1800" b="1" i="0" u="none" strike="noStrike" kern="1200" cap="none" spc="0" normalizeH="0" baseline="0" noProof="0" dirty="0">
              <a:ln>
                <a:noFill/>
              </a:ln>
              <a:solidFill>
                <a:schemeClr val="tx1">
                  <a:lumMod val="75000"/>
                  <a:lumOff val="25000"/>
                </a:schemeClr>
              </a:solidFill>
              <a:effectLst/>
              <a:uLnTx/>
              <a:uFillTx/>
              <a:latin typeface="Corbel" panose="020B0503020204020204" pitchFamily="34" charset="0"/>
              <a:ea typeface="+mj-ea"/>
              <a:cs typeface="+mj-cs"/>
            </a:endParaRPr>
          </a:p>
        </p:txBody>
      </p:sp>
    </p:spTree>
    <p:extLst>
      <p:ext uri="{BB962C8B-B14F-4D97-AF65-F5344CB8AC3E}">
        <p14:creationId xmlns:p14="http://schemas.microsoft.com/office/powerpoint/2010/main" val="1134358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016224" cy="5018519"/>
          </a:xfrm>
        </p:spPr>
        <p:txBody>
          <a:bodyPr anchor="ctr"/>
          <a:lstStyle/>
          <a:p>
            <a:r>
              <a:rPr lang="es-ES" sz="2800" b="1" dirty="0">
                <a:solidFill>
                  <a:schemeClr val="tx1">
                    <a:lumMod val="75000"/>
                    <a:lumOff val="25000"/>
                  </a:schemeClr>
                </a:solidFill>
              </a:rPr>
              <a:t>Actividades Turísticas</a:t>
            </a:r>
            <a:r>
              <a:rPr lang="es-ES" sz="1800" b="1" dirty="0">
                <a:solidFill>
                  <a:schemeClr val="tx1">
                    <a:lumMod val="75000"/>
                    <a:lumOff val="25000"/>
                  </a:schemeClr>
                </a:solidFill>
              </a:rPr>
              <a:t/>
            </a:r>
            <a:br>
              <a:rPr lang="es-ES" sz="1800" b="1" dirty="0">
                <a:solidFill>
                  <a:schemeClr val="tx1">
                    <a:lumMod val="75000"/>
                    <a:lumOff val="25000"/>
                  </a:schemeClr>
                </a:solidFill>
              </a:rPr>
            </a:br>
            <a:endParaRPr lang="es-ES" sz="1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541556" y="1441599"/>
            <a:ext cx="6206908" cy="4795713"/>
          </a:xfrm>
        </p:spPr>
        <p:txBody>
          <a:bodyPr>
            <a:normAutofit/>
          </a:bodyPr>
          <a:lstStyle/>
          <a:p>
            <a:pPr marL="0" indent="0">
              <a:buNone/>
            </a:pPr>
            <a:r>
              <a:rPr lang="es-ES" sz="1600" dirty="0">
                <a:solidFill>
                  <a:schemeClr val="tx1">
                    <a:lumMod val="75000"/>
                    <a:lumOff val="25000"/>
                  </a:schemeClr>
                </a:solidFill>
                <a:latin typeface="+mn-lt"/>
              </a:rPr>
              <a:t>Las conclusiones que se señalan son sobre 82 entidades o empresas que han contestado el cuestionario online. </a:t>
            </a:r>
          </a:p>
          <a:p>
            <a:pPr>
              <a:buClr>
                <a:schemeClr val="accent2"/>
              </a:buClr>
              <a:buFont typeface="Wingdings" panose="05000000000000000000" pitchFamily="2" charset="2"/>
              <a:buChar char="§"/>
            </a:pPr>
            <a:r>
              <a:rPr lang="es-ES" sz="1600" dirty="0">
                <a:solidFill>
                  <a:schemeClr val="tx1">
                    <a:lumMod val="75000"/>
                    <a:lumOff val="25000"/>
                  </a:schemeClr>
                </a:solidFill>
                <a:latin typeface="+mn-lt"/>
              </a:rPr>
              <a:t>Uno de cada cuatro encuestados pertenecen a algún tipo de </a:t>
            </a:r>
            <a:r>
              <a:rPr lang="es-ES" sz="1600" b="1" dirty="0">
                <a:solidFill>
                  <a:schemeClr val="accent2"/>
                </a:solidFill>
                <a:latin typeface="+mn-lt"/>
              </a:rPr>
              <a:t>entidad </a:t>
            </a:r>
            <a:r>
              <a:rPr lang="es-ES" sz="1600" b="1" dirty="0" smtClean="0">
                <a:solidFill>
                  <a:schemeClr val="accent2"/>
                </a:solidFill>
                <a:latin typeface="+mn-lt"/>
              </a:rPr>
              <a:t>pública</a:t>
            </a:r>
            <a:r>
              <a:rPr lang="es-ES" sz="1600" dirty="0" smtClean="0">
                <a:solidFill>
                  <a:schemeClr val="tx1">
                    <a:lumMod val="75000"/>
                    <a:lumOff val="25000"/>
                  </a:schemeClr>
                </a:solidFill>
                <a:latin typeface="+mn-lt"/>
              </a:rPr>
              <a:t> </a:t>
            </a:r>
            <a:r>
              <a:rPr lang="es-ES" sz="1600" dirty="0">
                <a:solidFill>
                  <a:schemeClr val="tx1">
                    <a:lumMod val="75000"/>
                    <a:lumOff val="25000"/>
                  </a:schemeClr>
                </a:solidFill>
                <a:latin typeface="+mn-lt"/>
              </a:rPr>
              <a:t>(Ayuntamiento, Mancomunidad, Turismo y Planificación Costa del Sol, etc.), </a:t>
            </a:r>
            <a:r>
              <a:rPr lang="es-ES" sz="1600" dirty="0" smtClean="0">
                <a:solidFill>
                  <a:schemeClr val="tx1">
                    <a:lumMod val="75000"/>
                    <a:lumOff val="25000"/>
                  </a:schemeClr>
                </a:solidFill>
                <a:latin typeface="+mn-lt"/>
              </a:rPr>
              <a:t>responsable </a:t>
            </a:r>
            <a:r>
              <a:rPr lang="es-ES" sz="1600" dirty="0">
                <a:solidFill>
                  <a:schemeClr val="tx1">
                    <a:lumMod val="75000"/>
                    <a:lumOff val="25000"/>
                  </a:schemeClr>
                </a:solidFill>
                <a:latin typeface="+mn-lt"/>
              </a:rPr>
              <a:t>de la gestión de destinos turísticos</a:t>
            </a:r>
          </a:p>
          <a:p>
            <a:pPr>
              <a:buClr>
                <a:schemeClr val="accent2"/>
              </a:buClr>
              <a:buFont typeface="Wingdings" panose="05000000000000000000" pitchFamily="2" charset="2"/>
              <a:buChar char="§"/>
            </a:pPr>
            <a:r>
              <a:rPr lang="es-ES" sz="1600" dirty="0">
                <a:solidFill>
                  <a:schemeClr val="tx1">
                    <a:lumMod val="75000"/>
                    <a:lumOff val="25000"/>
                  </a:schemeClr>
                </a:solidFill>
                <a:latin typeface="+mn-lt"/>
              </a:rPr>
              <a:t>Uno de cada cuatro encuestados </a:t>
            </a:r>
            <a:r>
              <a:rPr lang="es-ES" sz="1600" dirty="0" smtClean="0">
                <a:solidFill>
                  <a:schemeClr val="tx1">
                    <a:lumMod val="75000"/>
                    <a:lumOff val="25000"/>
                  </a:schemeClr>
                </a:solidFill>
                <a:latin typeface="+mn-lt"/>
              </a:rPr>
              <a:t>es</a:t>
            </a:r>
            <a:r>
              <a:rPr lang="es-ES" sz="1600" dirty="0" smtClean="0">
                <a:solidFill>
                  <a:schemeClr val="tx1">
                    <a:lumMod val="75000"/>
                    <a:lumOff val="25000"/>
                  </a:schemeClr>
                </a:solidFill>
                <a:latin typeface="+mn-lt"/>
              </a:rPr>
              <a:t> </a:t>
            </a:r>
            <a:r>
              <a:rPr lang="es-ES" sz="1600" b="1" dirty="0" smtClean="0">
                <a:solidFill>
                  <a:schemeClr val="accent2"/>
                </a:solidFill>
                <a:latin typeface="+mn-lt"/>
              </a:rPr>
              <a:t>hotelero</a:t>
            </a:r>
            <a:r>
              <a:rPr lang="es-ES" sz="1600" dirty="0" smtClean="0">
                <a:solidFill>
                  <a:schemeClr val="tx1">
                    <a:lumMod val="75000"/>
                    <a:lumOff val="25000"/>
                  </a:schemeClr>
                </a:solidFill>
                <a:latin typeface="+mn-lt"/>
              </a:rPr>
              <a:t> </a:t>
            </a:r>
            <a:r>
              <a:rPr lang="es-ES" sz="1600" dirty="0">
                <a:solidFill>
                  <a:schemeClr val="tx1">
                    <a:lumMod val="75000"/>
                    <a:lumOff val="25000"/>
                  </a:schemeClr>
                </a:solidFill>
                <a:latin typeface="+mn-lt"/>
              </a:rPr>
              <a:t>y otra cuarta </a:t>
            </a:r>
            <a:r>
              <a:rPr lang="es-ES" sz="1600" dirty="0" smtClean="0">
                <a:solidFill>
                  <a:schemeClr val="tx1">
                    <a:lumMod val="75000"/>
                    <a:lumOff val="25000"/>
                  </a:schemeClr>
                </a:solidFill>
                <a:latin typeface="+mn-lt"/>
              </a:rPr>
              <a:t>parte son </a:t>
            </a:r>
            <a:r>
              <a:rPr lang="es-ES" sz="1600" b="1" dirty="0" smtClean="0">
                <a:solidFill>
                  <a:schemeClr val="accent2"/>
                </a:solidFill>
                <a:latin typeface="+mn-lt"/>
              </a:rPr>
              <a:t> </a:t>
            </a:r>
            <a:r>
              <a:rPr lang="es-ES" sz="1600" b="1" dirty="0">
                <a:solidFill>
                  <a:schemeClr val="accent2"/>
                </a:solidFill>
                <a:latin typeface="+mn-lt"/>
              </a:rPr>
              <a:t>agencias de viajes</a:t>
            </a:r>
            <a:r>
              <a:rPr lang="es-ES" sz="1600" dirty="0">
                <a:solidFill>
                  <a:schemeClr val="tx1">
                    <a:lumMod val="75000"/>
                    <a:lumOff val="25000"/>
                  </a:schemeClr>
                </a:solidFill>
                <a:latin typeface="+mn-lt"/>
              </a:rPr>
              <a:t>, mientras que el 15,8% son </a:t>
            </a:r>
            <a:r>
              <a:rPr lang="es-ES" sz="1600" b="1" dirty="0">
                <a:solidFill>
                  <a:schemeClr val="accent2"/>
                </a:solidFill>
                <a:latin typeface="+mn-lt"/>
              </a:rPr>
              <a:t>empresas o centros de ocio</a:t>
            </a:r>
            <a:r>
              <a:rPr lang="es-ES" sz="1600" dirty="0">
                <a:solidFill>
                  <a:schemeClr val="tx1">
                    <a:lumMod val="75000"/>
                    <a:lumOff val="25000"/>
                  </a:schemeClr>
                </a:solidFill>
                <a:latin typeface="+mn-lt"/>
              </a:rPr>
              <a:t>, responsables de la gestión de empresas privadas</a:t>
            </a:r>
            <a:endParaRPr lang="es-ES" sz="2400" dirty="0">
              <a:solidFill>
                <a:schemeClr val="tx1">
                  <a:lumMod val="75000"/>
                  <a:lumOff val="25000"/>
                </a:schemeClr>
              </a:solidFill>
            </a:endParaRPr>
          </a:p>
        </p:txBody>
      </p:sp>
      <p:pic>
        <p:nvPicPr>
          <p:cNvPr id="6" name="Imagen 5">
            <a:extLst>
              <a:ext uri="{FF2B5EF4-FFF2-40B4-BE49-F238E27FC236}">
                <a16:creationId xmlns="" xmlns:a16="http://schemas.microsoft.com/office/drawing/2014/main" id="{E85E70B3-44AA-47D6-892A-D0C87960EFB9}"/>
              </a:ext>
            </a:extLst>
          </p:cNvPr>
          <p:cNvPicPr>
            <a:picLocks noChangeAspect="1"/>
          </p:cNvPicPr>
          <p:nvPr/>
        </p:nvPicPr>
        <p:blipFill>
          <a:blip r:embed="rId2" cstate="print"/>
          <a:stretch>
            <a:fillRect/>
          </a:stretch>
        </p:blipFill>
        <p:spPr>
          <a:xfrm>
            <a:off x="3347864" y="3521287"/>
            <a:ext cx="4688230" cy="2822693"/>
          </a:xfrm>
          <a:prstGeom prst="rect">
            <a:avLst/>
          </a:prstGeom>
        </p:spPr>
      </p:pic>
    </p:spTree>
    <p:extLst>
      <p:ext uri="{BB962C8B-B14F-4D97-AF65-F5344CB8AC3E}">
        <p14:creationId xmlns:p14="http://schemas.microsoft.com/office/powerpoint/2010/main" val="3190955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600" b="1" dirty="0">
                <a:solidFill>
                  <a:schemeClr val="tx1">
                    <a:lumMod val="75000"/>
                    <a:lumOff val="25000"/>
                  </a:schemeClr>
                </a:solidFill>
              </a:rPr>
              <a:t>Lugar Actividad</a:t>
            </a: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442344" y="1412776"/>
            <a:ext cx="6666160" cy="2952328"/>
          </a:xfrm>
        </p:spPr>
        <p:txBody>
          <a:bodyPr>
            <a:normAutofit/>
          </a:bodyPr>
          <a:lstStyle/>
          <a:p>
            <a:pPr marL="0" indent="0">
              <a:buNone/>
            </a:pPr>
            <a:r>
              <a:rPr lang="es-ES" sz="1700" dirty="0">
                <a:solidFill>
                  <a:schemeClr val="tx1">
                    <a:lumMod val="75000"/>
                    <a:lumOff val="25000"/>
                  </a:schemeClr>
                </a:solidFill>
                <a:latin typeface="+mn-lt"/>
              </a:rPr>
              <a:t>En cuanto al </a:t>
            </a:r>
            <a:r>
              <a:rPr lang="es-ES" sz="1700" b="1" dirty="0">
                <a:solidFill>
                  <a:schemeClr val="accent2"/>
                </a:solidFill>
                <a:latin typeface="+mn-lt"/>
              </a:rPr>
              <a:t>lugar</a:t>
            </a:r>
            <a:r>
              <a:rPr lang="es-ES" sz="1700" dirty="0">
                <a:solidFill>
                  <a:schemeClr val="tx1">
                    <a:lumMod val="75000"/>
                    <a:lumOff val="25000"/>
                  </a:schemeClr>
                </a:solidFill>
                <a:latin typeface="+mn-lt"/>
              </a:rPr>
              <a:t> donde </a:t>
            </a:r>
            <a:r>
              <a:rPr lang="es-ES" sz="1700" b="1" dirty="0">
                <a:solidFill>
                  <a:schemeClr val="accent2"/>
                </a:solidFill>
                <a:latin typeface="+mn-lt"/>
              </a:rPr>
              <a:t>desarrollan su actividad</a:t>
            </a:r>
          </a:p>
          <a:p>
            <a:pPr>
              <a:buClr>
                <a:schemeClr val="accent2"/>
              </a:buClr>
              <a:buFontTx/>
              <a:buChar char="-"/>
            </a:pPr>
            <a:r>
              <a:rPr lang="es-ES" sz="1700" dirty="0">
                <a:solidFill>
                  <a:schemeClr val="tx1">
                    <a:lumMod val="75000"/>
                    <a:lumOff val="25000"/>
                  </a:schemeClr>
                </a:solidFill>
                <a:latin typeface="+mn-lt"/>
              </a:rPr>
              <a:t>Cerca de </a:t>
            </a:r>
            <a:r>
              <a:rPr lang="es-ES" sz="1700" b="1" dirty="0">
                <a:solidFill>
                  <a:schemeClr val="accent2"/>
                </a:solidFill>
                <a:latin typeface="+mn-lt"/>
              </a:rPr>
              <a:t>4 de cada 10 </a:t>
            </a:r>
            <a:r>
              <a:rPr lang="es-ES" sz="1700" dirty="0">
                <a:solidFill>
                  <a:schemeClr val="tx1">
                    <a:lumMod val="75000"/>
                    <a:lumOff val="25000"/>
                  </a:schemeClr>
                </a:solidFill>
                <a:latin typeface="+mn-lt"/>
              </a:rPr>
              <a:t>de los encuestados declaran realizar su actividad en </a:t>
            </a:r>
            <a:r>
              <a:rPr lang="es-ES" sz="1700" b="1" dirty="0">
                <a:solidFill>
                  <a:schemeClr val="accent2"/>
                </a:solidFill>
                <a:latin typeface="+mn-lt"/>
              </a:rPr>
              <a:t>toda la provincia (incluida la Costa del Sol)</a:t>
            </a:r>
            <a:r>
              <a:rPr lang="es-ES" sz="1700" dirty="0">
                <a:solidFill>
                  <a:schemeClr val="tx1">
                    <a:lumMod val="75000"/>
                    <a:lumOff val="25000"/>
                  </a:schemeClr>
                </a:solidFill>
                <a:latin typeface="+mn-lt"/>
              </a:rPr>
              <a:t>. </a:t>
            </a:r>
          </a:p>
          <a:p>
            <a:pPr>
              <a:buFontTx/>
              <a:buChar char="-"/>
            </a:pPr>
            <a:r>
              <a:rPr lang="es-ES" sz="1700" b="1" dirty="0">
                <a:solidFill>
                  <a:schemeClr val="accent2"/>
                </a:solidFill>
                <a:latin typeface="+mn-lt"/>
              </a:rPr>
              <a:t>Tres de cada diez </a:t>
            </a:r>
            <a:r>
              <a:rPr lang="es-ES" sz="1700" dirty="0">
                <a:solidFill>
                  <a:schemeClr val="tx1">
                    <a:lumMod val="75000"/>
                    <a:lumOff val="25000"/>
                  </a:schemeClr>
                </a:solidFill>
                <a:latin typeface="+mn-lt"/>
              </a:rPr>
              <a:t>indican tener su sede o actividad en la </a:t>
            </a:r>
            <a:r>
              <a:rPr lang="es-ES" sz="1700" b="1" dirty="0">
                <a:solidFill>
                  <a:schemeClr val="accent2"/>
                </a:solidFill>
                <a:latin typeface="+mn-lt"/>
              </a:rPr>
              <a:t>Costa del Sol Occidental</a:t>
            </a:r>
            <a:r>
              <a:rPr lang="es-ES" sz="1700" b="1" dirty="0">
                <a:solidFill>
                  <a:schemeClr val="tx1">
                    <a:lumMod val="75000"/>
                    <a:lumOff val="25000"/>
                  </a:schemeClr>
                </a:solidFill>
                <a:latin typeface="+mn-lt"/>
              </a:rPr>
              <a:t>. </a:t>
            </a:r>
          </a:p>
          <a:p>
            <a:pPr>
              <a:lnSpc>
                <a:spcPct val="110000"/>
              </a:lnSpc>
              <a:buFontTx/>
              <a:buChar char="-"/>
            </a:pPr>
            <a:r>
              <a:rPr lang="es-ES" sz="1700" dirty="0">
                <a:solidFill>
                  <a:schemeClr val="tx1">
                    <a:lumMod val="75000"/>
                    <a:lumOff val="25000"/>
                  </a:schemeClr>
                </a:solidFill>
                <a:latin typeface="+mn-lt"/>
              </a:rPr>
              <a:t>Cerca de </a:t>
            </a:r>
            <a:r>
              <a:rPr lang="es-ES" sz="1700" b="1" dirty="0">
                <a:solidFill>
                  <a:schemeClr val="accent2"/>
                </a:solidFill>
                <a:latin typeface="+mn-lt"/>
              </a:rPr>
              <a:t>dos de cada diez</a:t>
            </a:r>
            <a:r>
              <a:rPr lang="es-ES" sz="1700" dirty="0">
                <a:solidFill>
                  <a:schemeClr val="tx1">
                    <a:lumMod val="75000"/>
                    <a:lumOff val="25000"/>
                  </a:schemeClr>
                </a:solidFill>
                <a:latin typeface="+mn-lt"/>
              </a:rPr>
              <a:t> encuestados han declarado desarrollar su actividad en </a:t>
            </a:r>
            <a:r>
              <a:rPr lang="es-ES" sz="1700" b="1" dirty="0">
                <a:solidFill>
                  <a:schemeClr val="accent2"/>
                </a:solidFill>
                <a:latin typeface="+mn-lt"/>
              </a:rPr>
              <a:t>Málaga ciudad</a:t>
            </a:r>
            <a:r>
              <a:rPr lang="es-ES" sz="1700" dirty="0">
                <a:solidFill>
                  <a:schemeClr val="tx1">
                    <a:lumMod val="75000"/>
                    <a:lumOff val="25000"/>
                  </a:schemeClr>
                </a:solidFill>
                <a:latin typeface="+mn-lt"/>
              </a:rPr>
              <a:t>, mientras que </a:t>
            </a:r>
            <a:r>
              <a:rPr lang="es-ES" sz="1700" b="1" dirty="0">
                <a:solidFill>
                  <a:schemeClr val="accent2"/>
                </a:solidFill>
                <a:latin typeface="+mn-lt"/>
              </a:rPr>
              <a:t>uno de cada diez  </a:t>
            </a:r>
            <a:r>
              <a:rPr lang="es-ES" sz="1700" dirty="0">
                <a:solidFill>
                  <a:schemeClr val="tx1">
                    <a:lumMod val="75000"/>
                    <a:lumOff val="25000"/>
                  </a:schemeClr>
                </a:solidFill>
                <a:latin typeface="+mn-lt"/>
              </a:rPr>
              <a:t>en la </a:t>
            </a:r>
            <a:r>
              <a:rPr lang="es-ES" sz="1700" b="1" dirty="0">
                <a:solidFill>
                  <a:schemeClr val="accent2"/>
                </a:solidFill>
                <a:latin typeface="+mn-lt"/>
              </a:rPr>
              <a:t>Costa del Sol Oriental</a:t>
            </a:r>
            <a:r>
              <a:rPr lang="es-ES" sz="1700" dirty="0">
                <a:solidFill>
                  <a:schemeClr val="tx1">
                    <a:lumMod val="75000"/>
                    <a:lumOff val="25000"/>
                  </a:schemeClr>
                </a:solidFill>
                <a:latin typeface="+mn-lt"/>
              </a:rPr>
              <a:t>. Es muy reducido el numero de encuestados que han indicado el </a:t>
            </a:r>
            <a:r>
              <a:rPr lang="es-ES" sz="1700" b="1" dirty="0">
                <a:solidFill>
                  <a:schemeClr val="accent2"/>
                </a:solidFill>
                <a:latin typeface="+mn-lt"/>
              </a:rPr>
              <a:t>Interior de la </a:t>
            </a:r>
            <a:r>
              <a:rPr lang="es-ES" sz="1700" b="1" dirty="0" smtClean="0">
                <a:solidFill>
                  <a:schemeClr val="accent2"/>
                </a:solidFill>
                <a:latin typeface="+mn-lt"/>
              </a:rPr>
              <a:t>provincia</a:t>
            </a:r>
            <a:r>
              <a:rPr lang="es-ES" sz="1700" b="1" dirty="0">
                <a:solidFill>
                  <a:schemeClr val="accent2"/>
                </a:solidFill>
                <a:latin typeface="+mn-lt"/>
              </a:rPr>
              <a:t>.</a:t>
            </a:r>
          </a:p>
        </p:txBody>
      </p:sp>
      <p:pic>
        <p:nvPicPr>
          <p:cNvPr id="5" name="Imagen 4">
            <a:extLst>
              <a:ext uri="{FF2B5EF4-FFF2-40B4-BE49-F238E27FC236}">
                <a16:creationId xmlns="" xmlns:a16="http://schemas.microsoft.com/office/drawing/2014/main" id="{9B103B6B-B44A-48AB-8D45-6353461D33FD}"/>
              </a:ext>
            </a:extLst>
          </p:cNvPr>
          <p:cNvPicPr>
            <a:picLocks noChangeAspect="1"/>
          </p:cNvPicPr>
          <p:nvPr/>
        </p:nvPicPr>
        <p:blipFill>
          <a:blip r:embed="rId2" cstate="print"/>
          <a:stretch>
            <a:fillRect/>
          </a:stretch>
        </p:blipFill>
        <p:spPr>
          <a:xfrm>
            <a:off x="4067944" y="4105022"/>
            <a:ext cx="3652410" cy="2276306"/>
          </a:xfrm>
          <a:prstGeom prst="rect">
            <a:avLst/>
          </a:prstGeom>
        </p:spPr>
      </p:pic>
    </p:spTree>
    <p:extLst>
      <p:ext uri="{BB962C8B-B14F-4D97-AF65-F5344CB8AC3E}">
        <p14:creationId xmlns:p14="http://schemas.microsoft.com/office/powerpoint/2010/main" val="2673865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251520" y="1297583"/>
            <a:ext cx="1991792" cy="5018519"/>
          </a:xfrm>
        </p:spPr>
        <p:txBody>
          <a:bodyPr anchor="ctr"/>
          <a:lstStyle/>
          <a:p>
            <a:r>
              <a:rPr lang="es-ES" sz="3200" b="1" dirty="0">
                <a:solidFill>
                  <a:schemeClr val="tx1">
                    <a:lumMod val="75000"/>
                    <a:lumOff val="25000"/>
                  </a:schemeClr>
                </a:solidFill>
              </a:rPr>
              <a:t>Efectos Pandemia COVID-19 Actividad Turística</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411760" y="1199743"/>
            <a:ext cx="6048672" cy="5253593"/>
          </a:xfrm>
        </p:spPr>
        <p:txBody>
          <a:bodyPr>
            <a:noAutofit/>
          </a:bodyPr>
          <a:lstStyle/>
          <a:p>
            <a:pPr marL="0" indent="0">
              <a:lnSpc>
                <a:spcPct val="110000"/>
              </a:lnSpc>
              <a:buNone/>
            </a:pPr>
            <a:r>
              <a:rPr lang="es-ES" sz="1600" dirty="0">
                <a:solidFill>
                  <a:schemeClr val="tx1">
                    <a:lumMod val="75000"/>
                    <a:lumOff val="25000"/>
                  </a:schemeClr>
                </a:solidFill>
                <a:latin typeface="+mn-lt"/>
              </a:rPr>
              <a:t>Entre los efectos que puede tener la pandemia del COVID-19 en la actividad turística  en la provincia destacan los siguiente:</a:t>
            </a:r>
          </a:p>
          <a:p>
            <a:pPr>
              <a:lnSpc>
                <a:spcPct val="110000"/>
              </a:lnSpc>
              <a:buFontTx/>
              <a:buChar char="-"/>
            </a:pPr>
            <a:r>
              <a:rPr lang="es-ES" sz="1600" dirty="0">
                <a:solidFill>
                  <a:schemeClr val="tx1">
                    <a:lumMod val="75000"/>
                    <a:lumOff val="25000"/>
                  </a:schemeClr>
                </a:solidFill>
                <a:latin typeface="+mn-lt"/>
              </a:rPr>
              <a:t>Los entrevistados han valorado de forma significativa y rotunda que la </a:t>
            </a:r>
            <a:r>
              <a:rPr lang="es-ES" sz="1600" b="1" dirty="0">
                <a:solidFill>
                  <a:schemeClr val="accent2"/>
                </a:solidFill>
                <a:latin typeface="+mn-lt"/>
              </a:rPr>
              <a:t>pérdida en la cuenta de explotación </a:t>
            </a:r>
            <a:r>
              <a:rPr lang="es-ES" sz="1600" dirty="0">
                <a:solidFill>
                  <a:schemeClr val="tx1">
                    <a:lumMod val="75000"/>
                    <a:lumOff val="25000"/>
                  </a:schemeClr>
                </a:solidFill>
                <a:latin typeface="+mn-lt"/>
              </a:rPr>
              <a:t> va a tener una importante repercusión en su actividad en 2020, ha obtenido un valor de 8,5 sobre 10. De hecho, seis de cada diez lo han puntuado por encima de 8.</a:t>
            </a:r>
          </a:p>
          <a:p>
            <a:pPr>
              <a:lnSpc>
                <a:spcPct val="110000"/>
              </a:lnSpc>
              <a:buFontTx/>
              <a:buChar char="-"/>
            </a:pPr>
            <a:r>
              <a:rPr lang="es-ES" sz="1600" dirty="0">
                <a:solidFill>
                  <a:schemeClr val="tx1">
                    <a:lumMod val="75000"/>
                    <a:lumOff val="25000"/>
                  </a:schemeClr>
                </a:solidFill>
                <a:latin typeface="+mn-lt"/>
              </a:rPr>
              <a:t>La </a:t>
            </a:r>
            <a:r>
              <a:rPr lang="es-ES" sz="1600" b="1" dirty="0">
                <a:solidFill>
                  <a:schemeClr val="accent2"/>
                </a:solidFill>
                <a:latin typeface="+mn-lt"/>
              </a:rPr>
              <a:t>pérdida de empleo </a:t>
            </a:r>
            <a:r>
              <a:rPr lang="es-ES" sz="1600" dirty="0">
                <a:solidFill>
                  <a:schemeClr val="tx1">
                    <a:lumMod val="75000"/>
                    <a:lumOff val="25000"/>
                  </a:schemeClr>
                </a:solidFill>
                <a:latin typeface="+mn-lt"/>
              </a:rPr>
              <a:t>también valoran que va a tener una repercusión importante en su actividad, le han otorgado de media un 7,9 sobre 10. </a:t>
            </a:r>
          </a:p>
          <a:p>
            <a:pPr>
              <a:lnSpc>
                <a:spcPct val="110000"/>
              </a:lnSpc>
              <a:buFontTx/>
              <a:buChar char="-"/>
            </a:pPr>
            <a:r>
              <a:rPr lang="es-ES" sz="1600" dirty="0">
                <a:solidFill>
                  <a:schemeClr val="tx1">
                    <a:lumMod val="75000"/>
                    <a:lumOff val="25000"/>
                  </a:schemeClr>
                </a:solidFill>
                <a:latin typeface="+mn-lt"/>
              </a:rPr>
              <a:t>La </a:t>
            </a:r>
            <a:r>
              <a:rPr lang="es-ES" sz="1600" b="1" dirty="0">
                <a:solidFill>
                  <a:schemeClr val="accent2"/>
                </a:solidFill>
                <a:latin typeface="+mn-lt"/>
              </a:rPr>
              <a:t>reducción de los salarios de los trabajadores </a:t>
            </a:r>
            <a:r>
              <a:rPr lang="es-ES" sz="1600" dirty="0">
                <a:solidFill>
                  <a:schemeClr val="tx1">
                    <a:lumMod val="75000"/>
                    <a:lumOff val="25000"/>
                  </a:schemeClr>
                </a:solidFill>
                <a:latin typeface="+mn-lt"/>
              </a:rPr>
              <a:t>o </a:t>
            </a:r>
            <a:r>
              <a:rPr lang="es-ES" sz="1600" b="1" dirty="0">
                <a:solidFill>
                  <a:schemeClr val="accent2"/>
                </a:solidFill>
                <a:latin typeface="+mn-lt"/>
              </a:rPr>
              <a:t>el cese de la actividad</a:t>
            </a:r>
            <a:r>
              <a:rPr lang="es-ES" sz="1600" dirty="0">
                <a:solidFill>
                  <a:schemeClr val="tx1">
                    <a:lumMod val="75000"/>
                    <a:lumOff val="25000"/>
                  </a:schemeClr>
                </a:solidFill>
                <a:latin typeface="+mn-lt"/>
              </a:rPr>
              <a:t>, aunque consideran que tendrá cierta repercusión, pero lo han valorado con un 5,8 y 5,7, obteniendo, por tanto, una puntuación más baja que las anteriores. Sin embargo, la opinión no es homogénea entre ellos, ya que cuatro de cada diez encuestados piensa que tendrá un impacto importante en los salarios de los trabajadores</a:t>
            </a:r>
          </a:p>
        </p:txBody>
      </p:sp>
    </p:spTree>
    <p:extLst>
      <p:ext uri="{BB962C8B-B14F-4D97-AF65-F5344CB8AC3E}">
        <p14:creationId xmlns:p14="http://schemas.microsoft.com/office/powerpoint/2010/main" val="2056210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251520" y="1297583"/>
            <a:ext cx="1991792" cy="5018519"/>
          </a:xfrm>
        </p:spPr>
        <p:txBody>
          <a:bodyPr anchor="ctr"/>
          <a:lstStyle/>
          <a:p>
            <a:r>
              <a:rPr lang="es-ES" sz="3200" b="1" dirty="0">
                <a:solidFill>
                  <a:schemeClr val="tx1">
                    <a:lumMod val="75000"/>
                    <a:lumOff val="25000"/>
                  </a:schemeClr>
                </a:solidFill>
              </a:rPr>
              <a:t>Efectos Pandemia COVID-19 Actividad Turística</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6" name="5 Rectángulo"/>
          <p:cNvSpPr/>
          <p:nvPr/>
        </p:nvSpPr>
        <p:spPr>
          <a:xfrm>
            <a:off x="2699792" y="1700808"/>
            <a:ext cx="5976664" cy="1200329"/>
          </a:xfrm>
          <a:prstGeom prst="rect">
            <a:avLst/>
          </a:prstGeom>
        </p:spPr>
        <p:txBody>
          <a:bodyPr wrap="square">
            <a:spAutoFit/>
          </a:bodyPr>
          <a:lstStyle/>
          <a:p>
            <a:r>
              <a:rPr lang="es-ES" dirty="0">
                <a:solidFill>
                  <a:schemeClr val="tx1">
                    <a:lumMod val="75000"/>
                    <a:lumOff val="25000"/>
                  </a:schemeClr>
                </a:solidFill>
              </a:rPr>
              <a:t>Cuadro resumen de las respuestas de profesionales y empresarios sobre los efectos que puede tener la pandemia del COVID-19 en la actividad turística  en la provincia en el futuro:</a:t>
            </a:r>
          </a:p>
        </p:txBody>
      </p:sp>
      <p:pic>
        <p:nvPicPr>
          <p:cNvPr id="7" name="Imagen 6">
            <a:extLst>
              <a:ext uri="{FF2B5EF4-FFF2-40B4-BE49-F238E27FC236}">
                <a16:creationId xmlns="" xmlns:a16="http://schemas.microsoft.com/office/drawing/2014/main" id="{094B7D09-BAB0-46F7-A6FB-ED86E993B4E6}"/>
              </a:ext>
            </a:extLst>
          </p:cNvPr>
          <p:cNvPicPr>
            <a:picLocks noChangeAspect="1"/>
          </p:cNvPicPr>
          <p:nvPr/>
        </p:nvPicPr>
        <p:blipFill rotWithShape="1">
          <a:blip r:embed="rId2" cstate="print"/>
          <a:srcRect l="53094"/>
          <a:stretch/>
        </p:blipFill>
        <p:spPr>
          <a:xfrm>
            <a:off x="2400683" y="3429000"/>
            <a:ext cx="6272729" cy="1467305"/>
          </a:xfrm>
          <a:prstGeom prst="rect">
            <a:avLst/>
          </a:prstGeom>
        </p:spPr>
      </p:pic>
    </p:spTree>
    <p:extLst>
      <p:ext uri="{BB962C8B-B14F-4D97-AF65-F5344CB8AC3E}">
        <p14:creationId xmlns:p14="http://schemas.microsoft.com/office/powerpoint/2010/main" val="2056210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E4CEC7C2-5C45-4854-B27D-9572D80B260D}"/>
              </a:ext>
            </a:extLst>
          </p:cNvPr>
          <p:cNvPicPr>
            <a:picLocks noChangeAspect="1"/>
          </p:cNvPicPr>
          <p:nvPr/>
        </p:nvPicPr>
        <p:blipFill>
          <a:blip r:embed="rId2" cstate="print"/>
          <a:stretch>
            <a:fillRect/>
          </a:stretch>
        </p:blipFill>
        <p:spPr>
          <a:xfrm>
            <a:off x="2987824" y="3653406"/>
            <a:ext cx="4046039" cy="2648447"/>
          </a:xfrm>
          <a:prstGeom prst="rect">
            <a:avLst/>
          </a:prstGeom>
        </p:spPr>
      </p:pic>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251520" y="1297583"/>
            <a:ext cx="1991792" cy="5018519"/>
          </a:xfrm>
        </p:spPr>
        <p:txBody>
          <a:bodyPr anchor="ctr"/>
          <a:lstStyle/>
          <a:p>
            <a:r>
              <a:rPr lang="es-ES" sz="3200" b="1" dirty="0">
                <a:solidFill>
                  <a:schemeClr val="tx1">
                    <a:lumMod val="75000"/>
                    <a:lumOff val="25000"/>
                  </a:schemeClr>
                </a:solidFill>
              </a:rPr>
              <a:t>Efectos Pandemia COVID-19 Actividad Turística</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412746" y="1358078"/>
            <a:ext cx="6510064" cy="1958241"/>
          </a:xfrm>
        </p:spPr>
        <p:txBody>
          <a:bodyPr>
            <a:normAutofit/>
          </a:bodyPr>
          <a:lstStyle/>
          <a:p>
            <a:pPr marL="0" indent="0">
              <a:buNone/>
            </a:pPr>
            <a:r>
              <a:rPr lang="es-ES" sz="1600" dirty="0">
                <a:solidFill>
                  <a:schemeClr val="tx1">
                    <a:lumMod val="75000"/>
                    <a:lumOff val="25000"/>
                  </a:schemeClr>
                </a:solidFill>
                <a:latin typeface="+mn-lt"/>
              </a:rPr>
              <a:t>Los empresarios y agentes turísticos también han indicado otros efectos que pueden tener en su actividad, entre los que destacan :</a:t>
            </a:r>
          </a:p>
          <a:p>
            <a:pPr>
              <a:buFontTx/>
              <a:buChar char="-"/>
            </a:pPr>
            <a:r>
              <a:rPr lang="es-ES" sz="1600" dirty="0">
                <a:solidFill>
                  <a:schemeClr val="tx1">
                    <a:lumMod val="75000"/>
                    <a:lumOff val="25000"/>
                  </a:schemeClr>
                </a:solidFill>
                <a:latin typeface="+mn-lt"/>
              </a:rPr>
              <a:t>Pérdida de confianza de los operadores</a:t>
            </a:r>
          </a:p>
          <a:p>
            <a:pPr>
              <a:buFontTx/>
              <a:buChar char="-"/>
            </a:pPr>
            <a:r>
              <a:rPr lang="es-ES" sz="1600" dirty="0">
                <a:solidFill>
                  <a:schemeClr val="tx1">
                    <a:lumMod val="75000"/>
                    <a:lumOff val="25000"/>
                  </a:schemeClr>
                </a:solidFill>
                <a:latin typeface="+mn-lt"/>
              </a:rPr>
              <a:t>Reducción o anulación de las inversiones previstas</a:t>
            </a:r>
          </a:p>
          <a:p>
            <a:pPr>
              <a:buFontTx/>
              <a:buChar char="-"/>
            </a:pPr>
            <a:r>
              <a:rPr lang="es-ES" sz="1600" dirty="0">
                <a:solidFill>
                  <a:schemeClr val="tx1">
                    <a:lumMod val="75000"/>
                    <a:lumOff val="25000"/>
                  </a:schemeClr>
                </a:solidFill>
                <a:latin typeface="+mn-lt"/>
              </a:rPr>
              <a:t>Cambio del modelo de negocio turístico actual</a:t>
            </a:r>
          </a:p>
          <a:p>
            <a:pPr marL="0" indent="0">
              <a:buNone/>
            </a:pPr>
            <a:endParaRPr lang="es-ES" sz="1600" dirty="0">
              <a:solidFill>
                <a:schemeClr val="tx1">
                  <a:lumMod val="75000"/>
                  <a:lumOff val="25000"/>
                </a:schemeClr>
              </a:solidFill>
              <a:latin typeface="+mn-lt"/>
            </a:endParaRPr>
          </a:p>
          <a:p>
            <a:endParaRPr lang="es-ES" sz="1600" dirty="0">
              <a:solidFill>
                <a:schemeClr val="tx1">
                  <a:lumMod val="75000"/>
                  <a:lumOff val="25000"/>
                </a:schemeClr>
              </a:solidFill>
            </a:endParaRPr>
          </a:p>
        </p:txBody>
      </p:sp>
      <p:sp>
        <p:nvSpPr>
          <p:cNvPr id="5" name="Rectángulo 4">
            <a:extLst>
              <a:ext uri="{FF2B5EF4-FFF2-40B4-BE49-F238E27FC236}">
                <a16:creationId xmlns="" xmlns:a16="http://schemas.microsoft.com/office/drawing/2014/main" id="{DE3C44FF-EAE6-4C4F-AEDC-1D78EF7000D7}"/>
              </a:ext>
            </a:extLst>
          </p:cNvPr>
          <p:cNvSpPr/>
          <p:nvPr/>
        </p:nvSpPr>
        <p:spPr>
          <a:xfrm>
            <a:off x="2869807" y="3068631"/>
            <a:ext cx="5544616" cy="584775"/>
          </a:xfrm>
          <a:prstGeom prst="rect">
            <a:avLst/>
          </a:prstGeom>
        </p:spPr>
        <p:txBody>
          <a:bodyPr wrap="square">
            <a:spAutoFit/>
          </a:bodyPr>
          <a:lstStyle/>
          <a:p>
            <a:pPr algn="ctr"/>
            <a:r>
              <a:rPr lang="es-ES" sz="1600" b="1" dirty="0">
                <a:solidFill>
                  <a:schemeClr val="tx1">
                    <a:lumMod val="75000"/>
                    <a:lumOff val="25000"/>
                  </a:schemeClr>
                </a:solidFill>
                <a:latin typeface="Corbel" panose="020B0503020204020204" pitchFamily="34" charset="0"/>
              </a:rPr>
              <a:t>Valoración de los efectos que puede tener la pandemia del COVID-19 en su actividad en 2020</a:t>
            </a:r>
          </a:p>
        </p:txBody>
      </p:sp>
      <p:sp>
        <p:nvSpPr>
          <p:cNvPr id="6" name="Rectángulo 5">
            <a:extLst>
              <a:ext uri="{FF2B5EF4-FFF2-40B4-BE49-F238E27FC236}">
                <a16:creationId xmlns="" xmlns:a16="http://schemas.microsoft.com/office/drawing/2014/main" id="{D58E1BE9-22FE-4F04-B71D-F4A5F4F0D3C6}"/>
              </a:ext>
            </a:extLst>
          </p:cNvPr>
          <p:cNvSpPr/>
          <p:nvPr/>
        </p:nvSpPr>
        <p:spPr>
          <a:xfrm>
            <a:off x="6876256" y="4977629"/>
            <a:ext cx="2016224" cy="600164"/>
          </a:xfrm>
          <a:prstGeom prst="rect">
            <a:avLst/>
          </a:prstGeom>
        </p:spPr>
        <p:txBody>
          <a:bodyPr wrap="square">
            <a:spAutoFit/>
          </a:bodyPr>
          <a:lstStyle/>
          <a:p>
            <a:pPr algn="ctr"/>
            <a:r>
              <a:rPr lang="es-ES" sz="1100" b="1" dirty="0">
                <a:solidFill>
                  <a:schemeClr val="tx1">
                    <a:lumMod val="75000"/>
                    <a:lumOff val="25000"/>
                  </a:schemeClr>
                </a:solidFill>
              </a:rPr>
              <a:t>Valoración en una escala del 1 al 10, siendo 1 mínima repercusión y 10</a:t>
            </a:r>
          </a:p>
        </p:txBody>
      </p:sp>
    </p:spTree>
    <p:extLst>
      <p:ext uri="{BB962C8B-B14F-4D97-AF65-F5344CB8AC3E}">
        <p14:creationId xmlns:p14="http://schemas.microsoft.com/office/powerpoint/2010/main" val="2028504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800" b="1" dirty="0">
                <a:solidFill>
                  <a:schemeClr val="tx1">
                    <a:lumMod val="75000"/>
                    <a:lumOff val="25000"/>
                  </a:schemeClr>
                </a:solidFill>
              </a:rPr>
              <a:t>Tiempo de recuperación</a:t>
            </a:r>
            <a:endParaRPr lang="es-ES" sz="2000" b="1" dirty="0">
              <a:solidFill>
                <a:schemeClr val="tx1">
                  <a:lumMod val="75000"/>
                  <a:lumOff val="25000"/>
                </a:schemeClr>
              </a:solidFill>
            </a:endParaRPr>
          </a:p>
        </p:txBody>
      </p:sp>
      <p:sp>
        <p:nvSpPr>
          <p:cNvPr id="10" name="Marcador de contenido 2">
            <a:extLst>
              <a:ext uri="{FF2B5EF4-FFF2-40B4-BE49-F238E27FC236}">
                <a16:creationId xmlns="" xmlns:a16="http://schemas.microsoft.com/office/drawing/2014/main" id="{9960E754-819F-4EBE-A6F4-C447A0546BCD}"/>
              </a:ext>
            </a:extLst>
          </p:cNvPr>
          <p:cNvSpPr>
            <a:spLocks noGrp="1"/>
          </p:cNvSpPr>
          <p:nvPr>
            <p:ph idx="1"/>
          </p:nvPr>
        </p:nvSpPr>
        <p:spPr>
          <a:xfrm>
            <a:off x="2400940" y="1282053"/>
            <a:ext cx="6510064" cy="2232248"/>
          </a:xfrm>
        </p:spPr>
        <p:txBody>
          <a:bodyPr>
            <a:normAutofit/>
          </a:bodyPr>
          <a:lstStyle/>
          <a:p>
            <a:pPr marL="0" indent="0">
              <a:buNone/>
            </a:pPr>
            <a:r>
              <a:rPr lang="es-ES" sz="1700" dirty="0">
                <a:solidFill>
                  <a:schemeClr val="tx1">
                    <a:lumMod val="75000"/>
                    <a:lumOff val="25000"/>
                  </a:schemeClr>
                </a:solidFill>
                <a:latin typeface="+mn-lt"/>
              </a:rPr>
              <a:t>En cuanto al tiempo que piensan que vamos a tardar en recuperar la actividad económica a niveles previos del Estado de Alerta tras su cese, </a:t>
            </a:r>
          </a:p>
          <a:p>
            <a:pPr>
              <a:buClr>
                <a:schemeClr val="accent2"/>
              </a:buClr>
              <a:buFontTx/>
              <a:buChar char="-"/>
            </a:pPr>
            <a:r>
              <a:rPr lang="es-ES" sz="1700" b="1" dirty="0">
                <a:solidFill>
                  <a:schemeClr val="tx1">
                    <a:lumMod val="75000"/>
                    <a:lumOff val="25000"/>
                  </a:schemeClr>
                </a:solidFill>
                <a:latin typeface="+mn-lt"/>
              </a:rPr>
              <a:t>La mitad </a:t>
            </a:r>
            <a:r>
              <a:rPr lang="es-ES" sz="1700" dirty="0">
                <a:solidFill>
                  <a:schemeClr val="tx1">
                    <a:lumMod val="75000"/>
                    <a:lumOff val="25000"/>
                  </a:schemeClr>
                </a:solidFill>
                <a:latin typeface="+mn-lt"/>
              </a:rPr>
              <a:t>piensa que se tardará </a:t>
            </a:r>
            <a:r>
              <a:rPr lang="es-ES" sz="1700" b="1" dirty="0">
                <a:solidFill>
                  <a:schemeClr val="tx1">
                    <a:lumMod val="75000"/>
                    <a:lumOff val="25000"/>
                  </a:schemeClr>
                </a:solidFill>
                <a:latin typeface="+mn-lt"/>
              </a:rPr>
              <a:t>más de un año</a:t>
            </a:r>
          </a:p>
          <a:p>
            <a:pPr>
              <a:buClr>
                <a:schemeClr val="accent2"/>
              </a:buClr>
              <a:buFontTx/>
              <a:buChar char="-"/>
            </a:pPr>
            <a:r>
              <a:rPr lang="es-ES" sz="1700" b="1" dirty="0">
                <a:solidFill>
                  <a:schemeClr val="tx1">
                    <a:lumMod val="75000"/>
                    <a:lumOff val="25000"/>
                  </a:schemeClr>
                </a:solidFill>
                <a:latin typeface="+mn-lt"/>
              </a:rPr>
              <a:t>Cuatro de cada diez </a:t>
            </a:r>
            <a:r>
              <a:rPr lang="es-ES" sz="1700" dirty="0" smtClean="0">
                <a:solidFill>
                  <a:schemeClr val="tx1">
                    <a:lumMod val="75000"/>
                    <a:lumOff val="25000"/>
                  </a:schemeClr>
                </a:solidFill>
                <a:latin typeface="+mn-lt"/>
              </a:rPr>
              <a:t>creen </a:t>
            </a:r>
            <a:r>
              <a:rPr lang="es-ES" sz="1700" dirty="0">
                <a:solidFill>
                  <a:schemeClr val="tx1">
                    <a:lumMod val="75000"/>
                    <a:lumOff val="25000"/>
                  </a:schemeClr>
                </a:solidFill>
                <a:latin typeface="+mn-lt"/>
              </a:rPr>
              <a:t>que se tardará entre </a:t>
            </a:r>
            <a:r>
              <a:rPr lang="es-ES" sz="1700" b="1" dirty="0">
                <a:solidFill>
                  <a:schemeClr val="tx1">
                    <a:lumMod val="75000"/>
                    <a:lumOff val="25000"/>
                  </a:schemeClr>
                </a:solidFill>
                <a:latin typeface="+mn-lt"/>
              </a:rPr>
              <a:t>seis meses y un año</a:t>
            </a:r>
          </a:p>
          <a:p>
            <a:pPr>
              <a:buClr>
                <a:schemeClr val="accent2"/>
              </a:buClr>
              <a:buFontTx/>
              <a:buChar char="-"/>
            </a:pPr>
            <a:r>
              <a:rPr lang="es-ES" sz="1700" dirty="0">
                <a:solidFill>
                  <a:schemeClr val="tx1">
                    <a:lumMod val="75000"/>
                    <a:lumOff val="25000"/>
                  </a:schemeClr>
                </a:solidFill>
                <a:latin typeface="+mn-lt"/>
              </a:rPr>
              <a:t>Es </a:t>
            </a:r>
            <a:r>
              <a:rPr lang="es-ES" sz="1700" b="1" dirty="0">
                <a:solidFill>
                  <a:schemeClr val="tx1">
                    <a:lumMod val="75000"/>
                    <a:lumOff val="25000"/>
                  </a:schemeClr>
                </a:solidFill>
                <a:latin typeface="+mn-lt"/>
              </a:rPr>
              <a:t>reducido</a:t>
            </a:r>
            <a:r>
              <a:rPr lang="es-ES" sz="1700" dirty="0">
                <a:solidFill>
                  <a:schemeClr val="tx1">
                    <a:lumMod val="75000"/>
                    <a:lumOff val="25000"/>
                  </a:schemeClr>
                </a:solidFill>
                <a:latin typeface="+mn-lt"/>
              </a:rPr>
              <a:t> el porcentaje de entrevistados que opina que se tardará </a:t>
            </a:r>
            <a:r>
              <a:rPr lang="es-ES" sz="1700" b="1" dirty="0">
                <a:solidFill>
                  <a:schemeClr val="tx1">
                    <a:lumMod val="75000"/>
                    <a:lumOff val="25000"/>
                  </a:schemeClr>
                </a:solidFill>
                <a:latin typeface="+mn-lt"/>
              </a:rPr>
              <a:t>menos de seis meses </a:t>
            </a:r>
            <a:r>
              <a:rPr lang="es-ES" sz="1700" dirty="0">
                <a:solidFill>
                  <a:schemeClr val="tx1">
                    <a:lumMod val="75000"/>
                    <a:lumOff val="25000"/>
                  </a:schemeClr>
                </a:solidFill>
                <a:latin typeface="+mn-lt"/>
              </a:rPr>
              <a:t>(8,9%)</a:t>
            </a:r>
          </a:p>
          <a:p>
            <a:endParaRPr lang="es-ES" sz="1600" dirty="0">
              <a:solidFill>
                <a:schemeClr val="tx1">
                  <a:lumMod val="75000"/>
                  <a:lumOff val="25000"/>
                </a:schemeClr>
              </a:solidFill>
            </a:endParaRPr>
          </a:p>
        </p:txBody>
      </p:sp>
      <p:pic>
        <p:nvPicPr>
          <p:cNvPr id="11" name="Imagen 10">
            <a:extLst>
              <a:ext uri="{FF2B5EF4-FFF2-40B4-BE49-F238E27FC236}">
                <a16:creationId xmlns="" xmlns:a16="http://schemas.microsoft.com/office/drawing/2014/main" id="{46A3AF7C-311F-40FC-B267-CF843171A59F}"/>
              </a:ext>
            </a:extLst>
          </p:cNvPr>
          <p:cNvPicPr>
            <a:picLocks noChangeAspect="1"/>
          </p:cNvPicPr>
          <p:nvPr/>
        </p:nvPicPr>
        <p:blipFill>
          <a:blip r:embed="rId2" cstate="print"/>
          <a:stretch>
            <a:fillRect/>
          </a:stretch>
        </p:blipFill>
        <p:spPr>
          <a:xfrm>
            <a:off x="3563888" y="3206775"/>
            <a:ext cx="4827486" cy="3079736"/>
          </a:xfrm>
          <a:prstGeom prst="rect">
            <a:avLst/>
          </a:prstGeom>
        </p:spPr>
      </p:pic>
    </p:spTree>
    <p:extLst>
      <p:ext uri="{BB962C8B-B14F-4D97-AF65-F5344CB8AC3E}">
        <p14:creationId xmlns:p14="http://schemas.microsoft.com/office/powerpoint/2010/main" val="3860964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Evolución Principales Mercados</a:t>
            </a:r>
            <a:r>
              <a:rPr lang="es-ES" sz="2400" b="1" dirty="0">
                <a:solidFill>
                  <a:schemeClr val="tx1">
                    <a:lumMod val="75000"/>
                    <a:lumOff val="25000"/>
                  </a:schemeClr>
                </a:solidFill>
              </a:rPr>
              <a:t/>
            </a:r>
            <a:br>
              <a:rPr lang="es-ES" sz="2400" b="1" dirty="0">
                <a:solidFill>
                  <a:schemeClr val="tx1">
                    <a:lumMod val="75000"/>
                    <a:lumOff val="25000"/>
                  </a:schemeClr>
                </a:solidFill>
              </a:rPr>
            </a:br>
            <a:endParaRPr lang="es-ES" sz="24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483768" y="1412776"/>
            <a:ext cx="5832648" cy="4795713"/>
          </a:xfrm>
        </p:spPr>
        <p:txBody>
          <a:bodyPr>
            <a:normAutofit/>
          </a:bodyPr>
          <a:lstStyle/>
          <a:p>
            <a:pPr marL="0" indent="0">
              <a:lnSpc>
                <a:spcPct val="110000"/>
              </a:lnSpc>
              <a:buNone/>
            </a:pPr>
            <a:r>
              <a:rPr lang="es-ES" sz="1700" dirty="0">
                <a:solidFill>
                  <a:schemeClr val="tx1">
                    <a:lumMod val="75000"/>
                    <a:lumOff val="25000"/>
                  </a:schemeClr>
                </a:solidFill>
                <a:latin typeface="+mn-lt"/>
              </a:rPr>
              <a:t>En lo que respecta a los efectos que puede tener la pandemia del COVID-19 en la evolución de los principales mercados, los encuestados opinan que:</a:t>
            </a:r>
          </a:p>
          <a:p>
            <a:pPr>
              <a:lnSpc>
                <a:spcPct val="110000"/>
              </a:lnSpc>
              <a:buClr>
                <a:schemeClr val="accent2"/>
              </a:buClr>
              <a:buFontTx/>
              <a:buChar char="-"/>
            </a:pPr>
            <a:r>
              <a:rPr lang="es-ES" sz="1700" dirty="0">
                <a:solidFill>
                  <a:schemeClr val="tx1">
                    <a:lumMod val="75000"/>
                    <a:lumOff val="25000"/>
                  </a:schemeClr>
                </a:solidFill>
                <a:latin typeface="+mn-lt"/>
              </a:rPr>
              <a:t>Tendrá un importante impacto en los </a:t>
            </a:r>
            <a:r>
              <a:rPr lang="es-ES" sz="1700" b="1" dirty="0">
                <a:solidFill>
                  <a:schemeClr val="tx1">
                    <a:lumMod val="75000"/>
                    <a:lumOff val="25000"/>
                  </a:schemeClr>
                </a:solidFill>
                <a:latin typeface="+mn-lt"/>
              </a:rPr>
              <a:t>mercados </a:t>
            </a:r>
            <a:r>
              <a:rPr lang="es-ES" sz="1700" b="1" dirty="0" smtClean="0">
                <a:solidFill>
                  <a:schemeClr val="tx1">
                    <a:lumMod val="75000"/>
                    <a:lumOff val="25000"/>
                  </a:schemeClr>
                </a:solidFill>
                <a:latin typeface="+mn-lt"/>
              </a:rPr>
              <a:t>lejanos </a:t>
            </a:r>
            <a:r>
              <a:rPr lang="es-ES" sz="1700" dirty="0">
                <a:solidFill>
                  <a:schemeClr val="tx1">
                    <a:lumMod val="75000"/>
                    <a:lumOff val="25000"/>
                  </a:schemeClr>
                </a:solidFill>
                <a:latin typeface="+mn-lt"/>
              </a:rPr>
              <a:t>(8,6 sobre 10) y </a:t>
            </a:r>
            <a:r>
              <a:rPr lang="es-ES" sz="1700" b="1" dirty="0">
                <a:solidFill>
                  <a:schemeClr val="tx1">
                    <a:lumMod val="75000"/>
                    <a:lumOff val="25000"/>
                  </a:schemeClr>
                </a:solidFill>
                <a:latin typeface="+mn-lt"/>
              </a:rPr>
              <a:t>mercados europeos de medio-largo </a:t>
            </a:r>
            <a:r>
              <a:rPr lang="es-ES" sz="1700" dirty="0">
                <a:solidFill>
                  <a:schemeClr val="tx1">
                    <a:lumMod val="75000"/>
                    <a:lumOff val="25000"/>
                  </a:schemeClr>
                </a:solidFill>
                <a:latin typeface="+mn-lt"/>
              </a:rPr>
              <a:t>radio (7,9).</a:t>
            </a:r>
          </a:p>
          <a:p>
            <a:pPr>
              <a:lnSpc>
                <a:spcPct val="110000"/>
              </a:lnSpc>
              <a:spcAft>
                <a:spcPts val="600"/>
              </a:spcAft>
              <a:buClr>
                <a:schemeClr val="accent2"/>
              </a:buClr>
              <a:buFontTx/>
              <a:buChar char="-"/>
            </a:pPr>
            <a:r>
              <a:rPr lang="es-ES" sz="1700" dirty="0">
                <a:solidFill>
                  <a:schemeClr val="tx1">
                    <a:lumMod val="75000"/>
                    <a:lumOff val="25000"/>
                  </a:schemeClr>
                </a:solidFill>
                <a:latin typeface="+mn-lt"/>
              </a:rPr>
              <a:t>También será importante en los </a:t>
            </a:r>
            <a:r>
              <a:rPr lang="es-ES" sz="1700" b="1" dirty="0">
                <a:solidFill>
                  <a:schemeClr val="tx1">
                    <a:lumMod val="75000"/>
                    <a:lumOff val="25000"/>
                  </a:schemeClr>
                </a:solidFill>
                <a:latin typeface="+mn-lt"/>
              </a:rPr>
              <a:t>mercados emisores tradicionales </a:t>
            </a:r>
            <a:r>
              <a:rPr lang="es-ES" sz="1700" dirty="0">
                <a:solidFill>
                  <a:schemeClr val="tx1">
                    <a:lumMod val="75000"/>
                    <a:lumOff val="25000"/>
                  </a:schemeClr>
                </a:solidFill>
                <a:latin typeface="+mn-lt"/>
              </a:rPr>
              <a:t>(Escandinavo, Francés, Alemán o Británico), que tienen una valoración entre 7,5 y 7,7, ambos sobre 10.</a:t>
            </a:r>
          </a:p>
          <a:p>
            <a:pPr>
              <a:lnSpc>
                <a:spcPct val="110000"/>
              </a:lnSpc>
              <a:buClr>
                <a:schemeClr val="accent2"/>
              </a:buClr>
              <a:buFontTx/>
              <a:buChar char="-"/>
            </a:pPr>
            <a:r>
              <a:rPr lang="es-ES" sz="1700" dirty="0">
                <a:solidFill>
                  <a:schemeClr val="tx1">
                    <a:lumMod val="75000"/>
                    <a:lumOff val="25000"/>
                  </a:schemeClr>
                </a:solidFill>
                <a:latin typeface="+mn-lt"/>
              </a:rPr>
              <a:t>El </a:t>
            </a:r>
            <a:r>
              <a:rPr lang="es-ES" sz="1700" b="1" dirty="0">
                <a:solidFill>
                  <a:schemeClr val="tx1">
                    <a:lumMod val="75000"/>
                    <a:lumOff val="25000"/>
                  </a:schemeClr>
                </a:solidFill>
                <a:latin typeface="+mn-lt"/>
              </a:rPr>
              <a:t>mercado nacional </a:t>
            </a:r>
            <a:r>
              <a:rPr lang="es-ES" sz="1700" dirty="0">
                <a:solidFill>
                  <a:schemeClr val="tx1">
                    <a:lumMod val="75000"/>
                    <a:lumOff val="25000"/>
                  </a:schemeClr>
                </a:solidFill>
                <a:latin typeface="+mn-lt"/>
              </a:rPr>
              <a:t>es el que menor repercusión tendrá, tiene una valoración del 5,6 sobre 10.  No obstante, señalar que no existe consenso en esta opinión, ya que dos de cada tres encuestados </a:t>
            </a:r>
            <a:r>
              <a:rPr lang="es-ES" sz="1700" dirty="0" smtClean="0">
                <a:solidFill>
                  <a:schemeClr val="tx1">
                    <a:lumMod val="75000"/>
                    <a:lumOff val="25000"/>
                  </a:schemeClr>
                </a:solidFill>
                <a:latin typeface="+mn-lt"/>
              </a:rPr>
              <a:t>piensan </a:t>
            </a:r>
            <a:r>
              <a:rPr lang="es-ES" sz="1700" dirty="0">
                <a:solidFill>
                  <a:schemeClr val="tx1">
                    <a:lumMod val="75000"/>
                    <a:lumOff val="25000"/>
                  </a:schemeClr>
                </a:solidFill>
                <a:latin typeface="+mn-lt"/>
              </a:rPr>
              <a:t>que tendrá una incidencia notable (7- 8 sobre 10)</a:t>
            </a:r>
          </a:p>
          <a:p>
            <a:pPr>
              <a:lnSpc>
                <a:spcPct val="110000"/>
              </a:lnSpc>
            </a:pPr>
            <a:endParaRPr lang="es-ES" sz="1700" dirty="0">
              <a:solidFill>
                <a:schemeClr val="tx1">
                  <a:lumMod val="75000"/>
                  <a:lumOff val="25000"/>
                </a:schemeClr>
              </a:solidFill>
            </a:endParaRPr>
          </a:p>
        </p:txBody>
      </p:sp>
    </p:spTree>
    <p:extLst>
      <p:ext uri="{BB962C8B-B14F-4D97-AF65-F5344CB8AC3E}">
        <p14:creationId xmlns:p14="http://schemas.microsoft.com/office/powerpoint/2010/main" val="306300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600" dirty="0" smtClean="0">
                <a:solidFill>
                  <a:schemeClr val="tx1">
                    <a:lumMod val="75000"/>
                    <a:lumOff val="25000"/>
                  </a:schemeClr>
                </a:solidFill>
              </a:rPr>
              <a:t>Premisas a la estimación</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627784" y="1522572"/>
            <a:ext cx="6206908" cy="4795713"/>
          </a:xfrm>
        </p:spPr>
        <p:txBody>
          <a:bodyPr>
            <a:normAutofit lnSpcReduction="10000"/>
          </a:bodyPr>
          <a:lstStyle/>
          <a:p>
            <a:pPr marL="0" indent="0">
              <a:buNone/>
            </a:pPr>
            <a:r>
              <a:rPr lang="es-ES" sz="2000" dirty="0" smtClean="0">
                <a:solidFill>
                  <a:schemeClr val="tx1">
                    <a:lumMod val="75000"/>
                    <a:lumOff val="25000"/>
                  </a:schemeClr>
                </a:solidFill>
              </a:rPr>
              <a:t>Existe gran incertidumbre sobre la duración que va a soportar nuestra economía en este paro empresarial provocado por la epidemia. Hacer estimaciones precisas es muy complicado por la incógnita sobre la parte sanitaria, la posible vacuna y la finalización de la pandemia.  Por lo tanto, hacer una previsión de futuro es extraordinariamente arriesgado, teniendo en cuenta que hay una epidemia de miedo, comprensible, entre la población, epidemia tan importante como la del coronavirus. Es evidente que en tiempos de incertidumbre, la confianza es un bien escaso, y la confianza en los destinos es la base de los flujos turísticos</a:t>
            </a:r>
          </a:p>
          <a:p>
            <a:pPr marL="0" indent="0">
              <a:buNone/>
            </a:pPr>
            <a:r>
              <a:rPr lang="es-ES" sz="2000" dirty="0" smtClean="0">
                <a:solidFill>
                  <a:schemeClr val="tx1">
                    <a:lumMod val="75000"/>
                    <a:lumOff val="25000"/>
                  </a:schemeClr>
                </a:solidFill>
              </a:rPr>
              <a:t>Por la tanto, es necesario señalar que todas las estimaciones están supeditadas a la superación de la pandemia y la retirada de las restricciones que condicionan a nuestro sector turístico. Tanto a nivel nacional como internacional, ya que entran en juego distintas normativas y velocidades de recuperación. </a:t>
            </a:r>
          </a:p>
        </p:txBody>
      </p:sp>
    </p:spTree>
    <p:extLst>
      <p:ext uri="{BB962C8B-B14F-4D97-AF65-F5344CB8AC3E}">
        <p14:creationId xmlns:p14="http://schemas.microsoft.com/office/powerpoint/2010/main" val="1134358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Evolución Principales Mercados</a:t>
            </a: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pic>
        <p:nvPicPr>
          <p:cNvPr id="5" name="Imagen 4">
            <a:extLst>
              <a:ext uri="{FF2B5EF4-FFF2-40B4-BE49-F238E27FC236}">
                <a16:creationId xmlns="" xmlns:a16="http://schemas.microsoft.com/office/drawing/2014/main" id="{8CBB40C5-F857-4B8C-AB57-2EA88D5E45F7}"/>
              </a:ext>
            </a:extLst>
          </p:cNvPr>
          <p:cNvPicPr>
            <a:picLocks noChangeAspect="1"/>
          </p:cNvPicPr>
          <p:nvPr/>
        </p:nvPicPr>
        <p:blipFill>
          <a:blip r:embed="rId2" cstate="print"/>
          <a:stretch>
            <a:fillRect/>
          </a:stretch>
        </p:blipFill>
        <p:spPr>
          <a:xfrm>
            <a:off x="2771800" y="2325219"/>
            <a:ext cx="5502614" cy="3296611"/>
          </a:xfrm>
          <a:prstGeom prst="rect">
            <a:avLst/>
          </a:prstGeom>
        </p:spPr>
      </p:pic>
      <p:sp>
        <p:nvSpPr>
          <p:cNvPr id="6" name="Rectángulo 5">
            <a:extLst>
              <a:ext uri="{FF2B5EF4-FFF2-40B4-BE49-F238E27FC236}">
                <a16:creationId xmlns="" xmlns:a16="http://schemas.microsoft.com/office/drawing/2014/main" id="{1A1D4B60-03E3-4867-9018-15CC7DF67F57}"/>
              </a:ext>
            </a:extLst>
          </p:cNvPr>
          <p:cNvSpPr/>
          <p:nvPr/>
        </p:nvSpPr>
        <p:spPr>
          <a:xfrm>
            <a:off x="2554436" y="1629019"/>
            <a:ext cx="5544616" cy="584775"/>
          </a:xfrm>
          <a:prstGeom prst="rect">
            <a:avLst/>
          </a:prstGeom>
        </p:spPr>
        <p:txBody>
          <a:bodyPr wrap="square">
            <a:spAutoFit/>
          </a:bodyPr>
          <a:lstStyle/>
          <a:p>
            <a:pPr algn="ctr"/>
            <a:r>
              <a:rPr lang="es-ES" sz="1600" b="1" dirty="0">
                <a:solidFill>
                  <a:schemeClr val="tx1">
                    <a:lumMod val="75000"/>
                    <a:lumOff val="25000"/>
                  </a:schemeClr>
                </a:solidFill>
                <a:latin typeface="Corbel" panose="020B0503020204020204" pitchFamily="34" charset="0"/>
              </a:rPr>
              <a:t>Valoración media de los efectos que puede tener la pandemia del COVID-19 en la evolución de los principales mercados</a:t>
            </a:r>
          </a:p>
        </p:txBody>
      </p:sp>
      <p:sp>
        <p:nvSpPr>
          <p:cNvPr id="7" name="Rectángulo 6">
            <a:extLst>
              <a:ext uri="{FF2B5EF4-FFF2-40B4-BE49-F238E27FC236}">
                <a16:creationId xmlns="" xmlns:a16="http://schemas.microsoft.com/office/drawing/2014/main" id="{FCE4CD27-FD3E-4EFF-85E1-EC4EEEC1E636}"/>
              </a:ext>
            </a:extLst>
          </p:cNvPr>
          <p:cNvSpPr/>
          <p:nvPr/>
        </p:nvSpPr>
        <p:spPr>
          <a:xfrm>
            <a:off x="2915816" y="5733256"/>
            <a:ext cx="5592189" cy="261610"/>
          </a:xfrm>
          <a:prstGeom prst="rect">
            <a:avLst/>
          </a:prstGeom>
        </p:spPr>
        <p:txBody>
          <a:bodyPr wrap="square">
            <a:spAutoFit/>
          </a:bodyPr>
          <a:lstStyle/>
          <a:p>
            <a:r>
              <a:rPr lang="es-ES" sz="1100" b="1" dirty="0">
                <a:solidFill>
                  <a:schemeClr val="tx1">
                    <a:lumMod val="75000"/>
                    <a:lumOff val="25000"/>
                  </a:schemeClr>
                </a:solidFill>
              </a:rPr>
              <a:t>Valoración en una escala del 1 al 10, siendo 1 mínima repercusión y 10</a:t>
            </a:r>
          </a:p>
        </p:txBody>
      </p:sp>
    </p:spTree>
    <p:extLst>
      <p:ext uri="{BB962C8B-B14F-4D97-AF65-F5344CB8AC3E}">
        <p14:creationId xmlns:p14="http://schemas.microsoft.com/office/powerpoint/2010/main" val="9777340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Evolución Principales Mercados</a:t>
            </a: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pic>
        <p:nvPicPr>
          <p:cNvPr id="4" name="Imagen 3">
            <a:extLst>
              <a:ext uri="{FF2B5EF4-FFF2-40B4-BE49-F238E27FC236}">
                <a16:creationId xmlns="" xmlns:a16="http://schemas.microsoft.com/office/drawing/2014/main" id="{293E772A-549F-41C3-AA2B-FA60B39DBB13}"/>
              </a:ext>
            </a:extLst>
          </p:cNvPr>
          <p:cNvPicPr>
            <a:picLocks noChangeAspect="1"/>
          </p:cNvPicPr>
          <p:nvPr/>
        </p:nvPicPr>
        <p:blipFill rotWithShape="1">
          <a:blip r:embed="rId2" cstate="print"/>
          <a:srcRect t="2289" b="1573"/>
          <a:stretch/>
        </p:blipFill>
        <p:spPr>
          <a:xfrm>
            <a:off x="2771800" y="2060848"/>
            <a:ext cx="5760640" cy="2970593"/>
          </a:xfrm>
          <a:prstGeom prst="rect">
            <a:avLst/>
          </a:prstGeom>
        </p:spPr>
      </p:pic>
      <p:sp>
        <p:nvSpPr>
          <p:cNvPr id="6" name="Rectángulo 5">
            <a:extLst>
              <a:ext uri="{FF2B5EF4-FFF2-40B4-BE49-F238E27FC236}">
                <a16:creationId xmlns="" xmlns:a16="http://schemas.microsoft.com/office/drawing/2014/main" id="{55357A1E-621F-4906-B337-9BA0FF5A4AEA}"/>
              </a:ext>
            </a:extLst>
          </p:cNvPr>
          <p:cNvSpPr/>
          <p:nvPr/>
        </p:nvSpPr>
        <p:spPr>
          <a:xfrm>
            <a:off x="2771800" y="1476073"/>
            <a:ext cx="5544616" cy="584775"/>
          </a:xfrm>
          <a:prstGeom prst="rect">
            <a:avLst/>
          </a:prstGeom>
        </p:spPr>
        <p:txBody>
          <a:bodyPr wrap="square">
            <a:spAutoFit/>
          </a:bodyPr>
          <a:lstStyle/>
          <a:p>
            <a:pPr algn="ctr"/>
            <a:r>
              <a:rPr lang="es-ES" sz="1600" b="1" dirty="0">
                <a:solidFill>
                  <a:schemeClr val="tx1">
                    <a:lumMod val="75000"/>
                    <a:lumOff val="25000"/>
                  </a:schemeClr>
                </a:solidFill>
                <a:latin typeface="Corbel" panose="020B0503020204020204" pitchFamily="34" charset="0"/>
              </a:rPr>
              <a:t>Valoración de los efectos que puede tener la pandemia del COVID-19 en la evolución de los principales mercados.  (%)</a:t>
            </a:r>
          </a:p>
        </p:txBody>
      </p:sp>
      <p:sp>
        <p:nvSpPr>
          <p:cNvPr id="7" name="Rectángulo 6">
            <a:extLst>
              <a:ext uri="{FF2B5EF4-FFF2-40B4-BE49-F238E27FC236}">
                <a16:creationId xmlns="" xmlns:a16="http://schemas.microsoft.com/office/drawing/2014/main" id="{E496212F-032E-4734-AF59-6E0FE7FCB5DD}"/>
              </a:ext>
            </a:extLst>
          </p:cNvPr>
          <p:cNvSpPr/>
          <p:nvPr/>
        </p:nvSpPr>
        <p:spPr>
          <a:xfrm>
            <a:off x="2627784" y="5261551"/>
            <a:ext cx="5592189" cy="861774"/>
          </a:xfrm>
          <a:prstGeom prst="rect">
            <a:avLst/>
          </a:prstGeom>
        </p:spPr>
        <p:txBody>
          <a:bodyPr wrap="square">
            <a:spAutoFit/>
          </a:bodyPr>
          <a:lstStyle/>
          <a:p>
            <a:r>
              <a:rPr lang="es-ES" sz="1000" b="1" dirty="0">
                <a:solidFill>
                  <a:schemeClr val="tx1">
                    <a:lumMod val="75000"/>
                    <a:lumOff val="25000"/>
                  </a:schemeClr>
                </a:solidFill>
              </a:rPr>
              <a:t>Muy poco</a:t>
            </a:r>
            <a:r>
              <a:rPr lang="es-ES" sz="1000" dirty="0">
                <a:solidFill>
                  <a:schemeClr val="tx1">
                    <a:lumMod val="75000"/>
                    <a:lumOff val="25000"/>
                  </a:schemeClr>
                </a:solidFill>
              </a:rPr>
              <a:t>: Porcentaje de respuestas que han valorado del 1 o 2 </a:t>
            </a:r>
          </a:p>
          <a:p>
            <a:r>
              <a:rPr lang="es-ES" sz="1000" b="1" dirty="0">
                <a:solidFill>
                  <a:schemeClr val="tx1">
                    <a:lumMod val="75000"/>
                    <a:lumOff val="25000"/>
                  </a:schemeClr>
                </a:solidFill>
              </a:rPr>
              <a:t>Poco</a:t>
            </a:r>
            <a:r>
              <a:rPr lang="es-ES" sz="1000" dirty="0">
                <a:solidFill>
                  <a:schemeClr val="tx1">
                    <a:lumMod val="75000"/>
                    <a:lumOff val="25000"/>
                  </a:schemeClr>
                </a:solidFill>
              </a:rPr>
              <a:t>: Porcentaje de respuestas que han valorado del 2 o 4 </a:t>
            </a:r>
          </a:p>
          <a:p>
            <a:r>
              <a:rPr lang="es-ES" sz="1000" b="1" dirty="0">
                <a:solidFill>
                  <a:schemeClr val="tx1">
                    <a:lumMod val="75000"/>
                    <a:lumOff val="25000"/>
                  </a:schemeClr>
                </a:solidFill>
              </a:rPr>
              <a:t>Medio</a:t>
            </a:r>
            <a:r>
              <a:rPr lang="es-ES" sz="1000" dirty="0">
                <a:solidFill>
                  <a:schemeClr val="tx1">
                    <a:lumMod val="75000"/>
                    <a:lumOff val="25000"/>
                  </a:schemeClr>
                </a:solidFill>
              </a:rPr>
              <a:t>: Porcentaje de respuestas que han valorado del 5 o 6 </a:t>
            </a:r>
          </a:p>
          <a:p>
            <a:r>
              <a:rPr lang="es-ES" sz="1000" dirty="0">
                <a:solidFill>
                  <a:schemeClr val="tx1">
                    <a:lumMod val="75000"/>
                    <a:lumOff val="25000"/>
                  </a:schemeClr>
                </a:solidFill>
              </a:rPr>
              <a:t>Alto: Porcentaje de respuestas que han valorado del 7 u 8</a:t>
            </a:r>
          </a:p>
          <a:p>
            <a:r>
              <a:rPr lang="es-ES" sz="1000" b="1" dirty="0">
                <a:solidFill>
                  <a:schemeClr val="tx1">
                    <a:lumMod val="75000"/>
                    <a:lumOff val="25000"/>
                  </a:schemeClr>
                </a:solidFill>
              </a:rPr>
              <a:t>Muy alto</a:t>
            </a:r>
            <a:r>
              <a:rPr lang="es-ES" sz="1000" dirty="0">
                <a:solidFill>
                  <a:schemeClr val="tx1">
                    <a:lumMod val="75000"/>
                    <a:lumOff val="25000"/>
                  </a:schemeClr>
                </a:solidFill>
              </a:rPr>
              <a:t>: Porcentaje de respuestas que han valorado del 9 o 10</a:t>
            </a:r>
            <a:endParaRPr lang="es-ES" sz="1100" dirty="0">
              <a:solidFill>
                <a:schemeClr val="tx1">
                  <a:lumMod val="75000"/>
                  <a:lumOff val="25000"/>
                </a:schemeClr>
              </a:solidFill>
            </a:endParaRPr>
          </a:p>
        </p:txBody>
      </p:sp>
    </p:spTree>
    <p:extLst>
      <p:ext uri="{BB962C8B-B14F-4D97-AF65-F5344CB8AC3E}">
        <p14:creationId xmlns:p14="http://schemas.microsoft.com/office/powerpoint/2010/main" val="29015329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300" b="1" dirty="0">
                <a:solidFill>
                  <a:schemeClr val="tx1">
                    <a:lumMod val="75000"/>
                    <a:lumOff val="25000"/>
                  </a:schemeClr>
                </a:solidFill>
              </a:rPr>
              <a:t>Mercados Prioritarios</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699792" y="1484784"/>
            <a:ext cx="5688632" cy="4968552"/>
          </a:xfrm>
        </p:spPr>
        <p:txBody>
          <a:bodyPr>
            <a:normAutofit/>
          </a:bodyPr>
          <a:lstStyle/>
          <a:p>
            <a:pPr marL="0" indent="0">
              <a:lnSpc>
                <a:spcPct val="110000"/>
              </a:lnSpc>
              <a:spcAft>
                <a:spcPts val="600"/>
              </a:spcAft>
              <a:buNone/>
            </a:pPr>
            <a:r>
              <a:rPr lang="es-ES" sz="1500" dirty="0">
                <a:solidFill>
                  <a:schemeClr val="tx1">
                    <a:lumMod val="75000"/>
                    <a:lumOff val="25000"/>
                  </a:schemeClr>
                </a:solidFill>
              </a:rPr>
              <a:t>Los </a:t>
            </a:r>
            <a:r>
              <a:rPr lang="es-ES" sz="1500" b="1" dirty="0">
                <a:solidFill>
                  <a:schemeClr val="accent2"/>
                </a:solidFill>
              </a:rPr>
              <a:t>mercados prioritarios </a:t>
            </a:r>
            <a:r>
              <a:rPr lang="es-ES" sz="1500" dirty="0">
                <a:solidFill>
                  <a:schemeClr val="tx1">
                    <a:lumMod val="75000"/>
                    <a:lumOff val="25000"/>
                  </a:schemeClr>
                </a:solidFill>
              </a:rPr>
              <a:t>según los encuestados son:</a:t>
            </a:r>
          </a:p>
          <a:p>
            <a:pPr>
              <a:lnSpc>
                <a:spcPct val="110000"/>
              </a:lnSpc>
              <a:spcAft>
                <a:spcPts val="600"/>
              </a:spcAft>
              <a:buFontTx/>
              <a:buChar char="-"/>
            </a:pPr>
            <a:r>
              <a:rPr lang="es-ES" sz="1500" dirty="0">
                <a:solidFill>
                  <a:schemeClr val="tx1">
                    <a:lumMod val="75000"/>
                    <a:lumOff val="25000"/>
                  </a:schemeClr>
                </a:solidFill>
              </a:rPr>
              <a:t>Mercado nacional (67,9%)</a:t>
            </a:r>
          </a:p>
          <a:p>
            <a:pPr>
              <a:lnSpc>
                <a:spcPct val="110000"/>
              </a:lnSpc>
              <a:spcAft>
                <a:spcPts val="600"/>
              </a:spcAft>
              <a:buFontTx/>
              <a:buChar char="-"/>
            </a:pPr>
            <a:r>
              <a:rPr lang="es-ES" sz="1500" dirty="0">
                <a:solidFill>
                  <a:schemeClr val="tx1">
                    <a:lumMod val="75000"/>
                    <a:lumOff val="25000"/>
                  </a:schemeClr>
                </a:solidFill>
              </a:rPr>
              <a:t>Mercado Británico (60,4%)</a:t>
            </a:r>
          </a:p>
          <a:p>
            <a:pPr>
              <a:lnSpc>
                <a:spcPct val="110000"/>
              </a:lnSpc>
              <a:spcAft>
                <a:spcPts val="600"/>
              </a:spcAft>
              <a:buFontTx/>
              <a:buChar char="-"/>
            </a:pPr>
            <a:r>
              <a:rPr lang="es-ES" sz="1500" dirty="0">
                <a:solidFill>
                  <a:schemeClr val="tx1">
                    <a:lumMod val="75000"/>
                    <a:lumOff val="25000"/>
                  </a:schemeClr>
                </a:solidFill>
              </a:rPr>
              <a:t>Mercado Alemán (52,8%)</a:t>
            </a:r>
          </a:p>
          <a:p>
            <a:pPr marL="0" indent="0">
              <a:lnSpc>
                <a:spcPct val="110000"/>
              </a:lnSpc>
              <a:spcAft>
                <a:spcPts val="600"/>
              </a:spcAft>
              <a:buNone/>
            </a:pPr>
            <a:r>
              <a:rPr lang="es-ES" sz="1500" b="1" dirty="0">
                <a:solidFill>
                  <a:schemeClr val="accent2"/>
                </a:solidFill>
              </a:rPr>
              <a:t>En un segundo bloque </a:t>
            </a:r>
            <a:r>
              <a:rPr lang="es-ES" sz="1500" dirty="0">
                <a:solidFill>
                  <a:schemeClr val="tx1">
                    <a:lumMod val="75000"/>
                    <a:lumOff val="25000"/>
                  </a:schemeClr>
                </a:solidFill>
              </a:rPr>
              <a:t>se encuentran: </a:t>
            </a:r>
          </a:p>
          <a:p>
            <a:pPr>
              <a:lnSpc>
                <a:spcPct val="110000"/>
              </a:lnSpc>
              <a:spcAft>
                <a:spcPts val="600"/>
              </a:spcAft>
              <a:buFontTx/>
              <a:buChar char="-"/>
            </a:pPr>
            <a:r>
              <a:rPr lang="es-ES" sz="1500" dirty="0">
                <a:solidFill>
                  <a:schemeClr val="tx1">
                    <a:lumMod val="75000"/>
                    <a:lumOff val="25000"/>
                  </a:schemeClr>
                </a:solidFill>
              </a:rPr>
              <a:t>Mercado Francés (35,8%)</a:t>
            </a:r>
          </a:p>
          <a:p>
            <a:pPr>
              <a:lnSpc>
                <a:spcPct val="110000"/>
              </a:lnSpc>
              <a:spcAft>
                <a:spcPts val="600"/>
              </a:spcAft>
              <a:buFontTx/>
              <a:buChar char="-"/>
            </a:pPr>
            <a:r>
              <a:rPr lang="es-ES" sz="1500" dirty="0">
                <a:solidFill>
                  <a:schemeClr val="tx1">
                    <a:lumMod val="75000"/>
                    <a:lumOff val="25000"/>
                  </a:schemeClr>
                </a:solidFill>
              </a:rPr>
              <a:t>Mercado Escandinavo (20,8%)</a:t>
            </a:r>
          </a:p>
          <a:p>
            <a:pPr>
              <a:lnSpc>
                <a:spcPct val="110000"/>
              </a:lnSpc>
              <a:spcAft>
                <a:spcPts val="600"/>
              </a:spcAft>
              <a:buFontTx/>
              <a:buChar char="-"/>
            </a:pPr>
            <a:r>
              <a:rPr lang="es-ES" sz="1500" dirty="0">
                <a:solidFill>
                  <a:schemeClr val="tx1">
                    <a:lumMod val="75000"/>
                    <a:lumOff val="25000"/>
                  </a:schemeClr>
                </a:solidFill>
              </a:rPr>
              <a:t>Mercado Portugués (17,1%)</a:t>
            </a:r>
          </a:p>
          <a:p>
            <a:pPr marL="0" indent="0">
              <a:lnSpc>
                <a:spcPct val="110000"/>
              </a:lnSpc>
              <a:spcAft>
                <a:spcPts val="600"/>
              </a:spcAft>
              <a:buNone/>
            </a:pPr>
            <a:r>
              <a:rPr lang="es-ES" sz="1500" b="1" dirty="0">
                <a:solidFill>
                  <a:schemeClr val="accent2"/>
                </a:solidFill>
              </a:rPr>
              <a:t>En un tercer bloque </a:t>
            </a:r>
            <a:r>
              <a:rPr lang="es-ES" sz="1500" dirty="0">
                <a:solidFill>
                  <a:schemeClr val="tx1">
                    <a:lumMod val="75000"/>
                    <a:lumOff val="25000"/>
                  </a:schemeClr>
                </a:solidFill>
              </a:rPr>
              <a:t>estarían mercado asiático, EEUU, Holandés, Rusia, Árabe o Canadá. </a:t>
            </a:r>
          </a:p>
        </p:txBody>
      </p:sp>
    </p:spTree>
    <p:extLst>
      <p:ext uri="{BB962C8B-B14F-4D97-AF65-F5344CB8AC3E}">
        <p14:creationId xmlns:p14="http://schemas.microsoft.com/office/powerpoint/2010/main" val="6100106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300" b="1" dirty="0">
                <a:solidFill>
                  <a:schemeClr val="tx1">
                    <a:lumMod val="75000"/>
                    <a:lumOff val="25000"/>
                  </a:schemeClr>
                </a:solidFill>
              </a:rPr>
              <a:t>Mercados Prioritarios</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pic>
        <p:nvPicPr>
          <p:cNvPr id="8" name="Imagen 7">
            <a:extLst>
              <a:ext uri="{FF2B5EF4-FFF2-40B4-BE49-F238E27FC236}">
                <a16:creationId xmlns="" xmlns:a16="http://schemas.microsoft.com/office/drawing/2014/main" id="{C5734CEF-9DAA-4750-AE83-A033EBC0167F}"/>
              </a:ext>
            </a:extLst>
          </p:cNvPr>
          <p:cNvPicPr>
            <a:picLocks noChangeAspect="1"/>
          </p:cNvPicPr>
          <p:nvPr/>
        </p:nvPicPr>
        <p:blipFill>
          <a:blip r:embed="rId2" cstate="print"/>
          <a:stretch>
            <a:fillRect/>
          </a:stretch>
        </p:blipFill>
        <p:spPr>
          <a:xfrm>
            <a:off x="2483768" y="2132856"/>
            <a:ext cx="5856087" cy="3612596"/>
          </a:xfrm>
          <a:prstGeom prst="rect">
            <a:avLst/>
          </a:prstGeom>
        </p:spPr>
      </p:pic>
      <p:sp>
        <p:nvSpPr>
          <p:cNvPr id="9" name="Rectángulo 8">
            <a:extLst>
              <a:ext uri="{FF2B5EF4-FFF2-40B4-BE49-F238E27FC236}">
                <a16:creationId xmlns="" xmlns:a16="http://schemas.microsoft.com/office/drawing/2014/main" id="{0A9E0C1E-DF1B-4D06-B1CE-6732DD234B23}"/>
              </a:ext>
            </a:extLst>
          </p:cNvPr>
          <p:cNvSpPr/>
          <p:nvPr/>
        </p:nvSpPr>
        <p:spPr>
          <a:xfrm>
            <a:off x="2843808" y="1556792"/>
            <a:ext cx="5885486" cy="357021"/>
          </a:xfrm>
          <a:prstGeom prst="rect">
            <a:avLst/>
          </a:prstGeom>
        </p:spPr>
        <p:txBody>
          <a:bodyPr wrap="square">
            <a:spAutoFit/>
          </a:bodyPr>
          <a:lstStyle/>
          <a:p>
            <a:pPr algn="ctr">
              <a:lnSpc>
                <a:spcPct val="114000"/>
              </a:lnSpc>
              <a:spcBef>
                <a:spcPts val="1200"/>
              </a:spcBef>
              <a:spcAft>
                <a:spcPts val="600"/>
              </a:spcAft>
            </a:pPr>
            <a:r>
              <a:rPr lang="es-ES" sz="1600" b="1" dirty="0">
                <a:solidFill>
                  <a:schemeClr val="tx1">
                    <a:lumMod val="75000"/>
                    <a:lumOff val="25000"/>
                  </a:schemeClr>
                </a:solidFill>
                <a:latin typeface="Corbel" panose="020B0503020204020204" pitchFamily="34" charset="0"/>
              </a:rPr>
              <a:t>Mercados Prioritarios</a:t>
            </a:r>
          </a:p>
        </p:txBody>
      </p:sp>
      <p:sp>
        <p:nvSpPr>
          <p:cNvPr id="10" name="CuadroTexto 9">
            <a:extLst>
              <a:ext uri="{FF2B5EF4-FFF2-40B4-BE49-F238E27FC236}">
                <a16:creationId xmlns="" xmlns:a16="http://schemas.microsoft.com/office/drawing/2014/main" id="{D0FEA978-E522-473F-9435-9B3BF6960272}"/>
              </a:ext>
            </a:extLst>
          </p:cNvPr>
          <p:cNvSpPr txBox="1"/>
          <p:nvPr/>
        </p:nvSpPr>
        <p:spPr>
          <a:xfrm>
            <a:off x="6998509" y="5733663"/>
            <a:ext cx="1398140" cy="230832"/>
          </a:xfrm>
          <a:prstGeom prst="rect">
            <a:avLst/>
          </a:prstGeom>
          <a:noFill/>
        </p:spPr>
        <p:txBody>
          <a:bodyPr wrap="none" rtlCol="0">
            <a:spAutoFit/>
          </a:bodyPr>
          <a:lstStyle/>
          <a:p>
            <a:r>
              <a:rPr lang="es-ES" sz="900" dirty="0">
                <a:solidFill>
                  <a:schemeClr val="tx1">
                    <a:lumMod val="75000"/>
                    <a:lumOff val="25000"/>
                  </a:schemeClr>
                </a:solidFill>
                <a:latin typeface="Corbel" panose="020B0503020204020204" pitchFamily="34" charset="0"/>
              </a:rPr>
              <a:t>Pregunta multirrespuesta</a:t>
            </a:r>
          </a:p>
        </p:txBody>
      </p:sp>
    </p:spTree>
    <p:extLst>
      <p:ext uri="{BB962C8B-B14F-4D97-AF65-F5344CB8AC3E}">
        <p14:creationId xmlns:p14="http://schemas.microsoft.com/office/powerpoint/2010/main" val="25637295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600" b="1" dirty="0">
                <a:solidFill>
                  <a:schemeClr val="tx1">
                    <a:lumMod val="75000"/>
                    <a:lumOff val="25000"/>
                  </a:schemeClr>
                </a:solidFill>
              </a:rPr>
              <a:t>Modos de Viajar</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483768" y="1297583"/>
            <a:ext cx="6206908" cy="5018519"/>
          </a:xfrm>
        </p:spPr>
        <p:txBody>
          <a:bodyPr>
            <a:normAutofit lnSpcReduction="10000"/>
          </a:bodyPr>
          <a:lstStyle/>
          <a:p>
            <a:pPr marL="0" indent="0">
              <a:lnSpc>
                <a:spcPct val="110000"/>
              </a:lnSpc>
              <a:buNone/>
            </a:pPr>
            <a:r>
              <a:rPr lang="es-ES" sz="1700" dirty="0">
                <a:solidFill>
                  <a:schemeClr val="tx1">
                    <a:lumMod val="75000"/>
                    <a:lumOff val="25000"/>
                  </a:schemeClr>
                </a:solidFill>
                <a:latin typeface="+mn-lt"/>
              </a:rPr>
              <a:t>Con respecto a los cambios que se producirán en el modo de viajar de los turistas, los agentes y empresarios turísticos de la provincia piensan que:</a:t>
            </a:r>
          </a:p>
          <a:p>
            <a:pPr>
              <a:lnSpc>
                <a:spcPct val="110000"/>
              </a:lnSpc>
              <a:buClr>
                <a:schemeClr val="accent2"/>
              </a:buClr>
              <a:buFontTx/>
              <a:buChar char="-"/>
            </a:pPr>
            <a:r>
              <a:rPr lang="es-ES" sz="1700" dirty="0">
                <a:solidFill>
                  <a:schemeClr val="tx1">
                    <a:lumMod val="75000"/>
                    <a:lumOff val="25000"/>
                  </a:schemeClr>
                </a:solidFill>
                <a:latin typeface="+mn-lt"/>
              </a:rPr>
              <a:t>Se priorizarán las destinos que den </a:t>
            </a:r>
            <a:r>
              <a:rPr lang="es-ES" sz="1700" b="1" dirty="0">
                <a:solidFill>
                  <a:schemeClr val="tx1">
                    <a:lumMod val="75000"/>
                    <a:lumOff val="25000"/>
                  </a:schemeClr>
                </a:solidFill>
                <a:latin typeface="+mn-lt"/>
              </a:rPr>
              <a:t>más facilidades para cancelaciones o cambios</a:t>
            </a:r>
            <a:r>
              <a:rPr lang="es-ES" sz="1700" dirty="0">
                <a:solidFill>
                  <a:schemeClr val="tx1">
                    <a:lumMod val="75000"/>
                    <a:lumOff val="25000"/>
                  </a:schemeClr>
                </a:solidFill>
                <a:latin typeface="+mn-lt"/>
              </a:rPr>
              <a:t>, en una escala del 1 al 10 los encuestados lo han valorado con un 8,3</a:t>
            </a:r>
          </a:p>
          <a:p>
            <a:pPr>
              <a:lnSpc>
                <a:spcPct val="110000"/>
              </a:lnSpc>
              <a:buClr>
                <a:schemeClr val="accent2"/>
              </a:buClr>
              <a:buFontTx/>
              <a:buChar char="-"/>
            </a:pPr>
            <a:r>
              <a:rPr lang="es-ES" sz="1700" dirty="0">
                <a:solidFill>
                  <a:schemeClr val="tx1">
                    <a:lumMod val="75000"/>
                    <a:lumOff val="25000"/>
                  </a:schemeClr>
                </a:solidFill>
                <a:latin typeface="+mn-lt"/>
              </a:rPr>
              <a:t>Así como aquellos destinos que cuenten con una </a:t>
            </a:r>
            <a:r>
              <a:rPr lang="es-ES" sz="1700" b="1" dirty="0">
                <a:solidFill>
                  <a:schemeClr val="tx1">
                    <a:lumMod val="75000"/>
                    <a:lumOff val="25000"/>
                  </a:schemeClr>
                </a:solidFill>
                <a:latin typeface="+mn-lt"/>
              </a:rPr>
              <a:t>mayor valoración sobre la seguridad o imagen del destino </a:t>
            </a:r>
            <a:r>
              <a:rPr lang="es-ES" sz="1700" dirty="0">
                <a:solidFill>
                  <a:schemeClr val="tx1">
                    <a:lumMod val="75000"/>
                    <a:lumOff val="25000"/>
                  </a:schemeClr>
                </a:solidFill>
                <a:latin typeface="+mn-lt"/>
              </a:rPr>
              <a:t>(8,10 sobre 10)</a:t>
            </a:r>
          </a:p>
          <a:p>
            <a:pPr>
              <a:lnSpc>
                <a:spcPct val="110000"/>
              </a:lnSpc>
              <a:buClr>
                <a:schemeClr val="accent2"/>
              </a:buClr>
              <a:buFontTx/>
              <a:buChar char="-"/>
            </a:pPr>
            <a:r>
              <a:rPr lang="es-ES" sz="1700" dirty="0">
                <a:solidFill>
                  <a:schemeClr val="tx1">
                    <a:lumMod val="75000"/>
                    <a:lumOff val="25000"/>
                  </a:schemeClr>
                </a:solidFill>
                <a:latin typeface="+mn-lt"/>
              </a:rPr>
              <a:t>Habrá una </a:t>
            </a:r>
            <a:r>
              <a:rPr lang="es-ES" sz="1700" b="1" dirty="0">
                <a:solidFill>
                  <a:schemeClr val="tx1">
                    <a:lumMod val="75000"/>
                    <a:lumOff val="25000"/>
                  </a:schemeClr>
                </a:solidFill>
                <a:latin typeface="+mn-lt"/>
              </a:rPr>
              <a:t>menor anticipación en la reserva de viajes </a:t>
            </a:r>
            <a:r>
              <a:rPr lang="es-ES" sz="1700" dirty="0">
                <a:solidFill>
                  <a:schemeClr val="tx1">
                    <a:lumMod val="75000"/>
                    <a:lumOff val="25000"/>
                  </a:schemeClr>
                </a:solidFill>
                <a:latin typeface="+mn-lt"/>
              </a:rPr>
              <a:t>(7,1 sobre 10), cuatro de cada diez entrevistados opina que esta pandemia incidirá bastante en este aspecto.</a:t>
            </a:r>
          </a:p>
          <a:p>
            <a:pPr>
              <a:lnSpc>
                <a:spcPct val="110000"/>
              </a:lnSpc>
              <a:buClr>
                <a:schemeClr val="accent2"/>
              </a:buClr>
              <a:buFontTx/>
              <a:buChar char="-"/>
            </a:pPr>
            <a:r>
              <a:rPr lang="es-ES" sz="1700" dirty="0">
                <a:solidFill>
                  <a:schemeClr val="tx1">
                    <a:lumMod val="75000"/>
                    <a:lumOff val="25000"/>
                  </a:schemeClr>
                </a:solidFill>
                <a:latin typeface="+mn-lt"/>
              </a:rPr>
              <a:t>Los aspectos donde menos incidirá, pero están por encima del 5, son </a:t>
            </a:r>
            <a:r>
              <a:rPr lang="es-ES" sz="1700" b="1" dirty="0">
                <a:solidFill>
                  <a:schemeClr val="tx1">
                    <a:lumMod val="75000"/>
                    <a:lumOff val="25000"/>
                  </a:schemeClr>
                </a:solidFill>
                <a:latin typeface="+mn-lt"/>
              </a:rPr>
              <a:t>menor gasto en destino </a:t>
            </a:r>
            <a:r>
              <a:rPr lang="es-ES" sz="1700" dirty="0">
                <a:solidFill>
                  <a:schemeClr val="tx1">
                    <a:lumMod val="75000"/>
                    <a:lumOff val="25000"/>
                  </a:schemeClr>
                </a:solidFill>
                <a:latin typeface="+mn-lt"/>
              </a:rPr>
              <a:t>(5,8 sobre 10) y </a:t>
            </a:r>
            <a:r>
              <a:rPr lang="es-ES" sz="1700" b="1" dirty="0">
                <a:solidFill>
                  <a:schemeClr val="tx1">
                    <a:lumMod val="75000"/>
                    <a:lumOff val="25000"/>
                  </a:schemeClr>
                </a:solidFill>
                <a:latin typeface="+mn-lt"/>
              </a:rPr>
              <a:t>menor intermediación en la organización de viajes </a:t>
            </a:r>
            <a:r>
              <a:rPr lang="es-ES" sz="1700" dirty="0">
                <a:solidFill>
                  <a:schemeClr val="tx1">
                    <a:lumMod val="75000"/>
                    <a:lumOff val="25000"/>
                  </a:schemeClr>
                </a:solidFill>
                <a:latin typeface="+mn-lt"/>
              </a:rPr>
              <a:t>(5,6 sobre 10), aunque en estos dos aspectos hay dispersión de opiniones entre los entrevistados.</a:t>
            </a:r>
          </a:p>
        </p:txBody>
      </p:sp>
    </p:spTree>
    <p:extLst>
      <p:ext uri="{BB962C8B-B14F-4D97-AF65-F5344CB8AC3E}">
        <p14:creationId xmlns:p14="http://schemas.microsoft.com/office/powerpoint/2010/main" val="33883752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Modos de Viajar</a:t>
            </a: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6" name="Rectángulo 5">
            <a:extLst>
              <a:ext uri="{FF2B5EF4-FFF2-40B4-BE49-F238E27FC236}">
                <a16:creationId xmlns="" xmlns:a16="http://schemas.microsoft.com/office/drawing/2014/main" id="{1A1D4B60-03E3-4867-9018-15CC7DF67F57}"/>
              </a:ext>
            </a:extLst>
          </p:cNvPr>
          <p:cNvSpPr/>
          <p:nvPr/>
        </p:nvSpPr>
        <p:spPr>
          <a:xfrm>
            <a:off x="2554436" y="1629019"/>
            <a:ext cx="5544616" cy="584775"/>
          </a:xfrm>
          <a:prstGeom prst="rect">
            <a:avLst/>
          </a:prstGeom>
        </p:spPr>
        <p:txBody>
          <a:bodyPr wrap="square">
            <a:spAutoFit/>
          </a:bodyPr>
          <a:lstStyle/>
          <a:p>
            <a:pPr algn="ctr"/>
            <a:r>
              <a:rPr lang="es-ES" sz="1600" b="1" dirty="0">
                <a:solidFill>
                  <a:schemeClr val="tx1">
                    <a:lumMod val="75000"/>
                    <a:lumOff val="25000"/>
                  </a:schemeClr>
                </a:solidFill>
                <a:latin typeface="Corbel" panose="020B0503020204020204" pitchFamily="34" charset="0"/>
              </a:rPr>
              <a:t>Valoración  media del impacto que tendrá el modo de viajar tras el COVID-19</a:t>
            </a:r>
          </a:p>
        </p:txBody>
      </p:sp>
      <p:sp>
        <p:nvSpPr>
          <p:cNvPr id="7" name="Rectángulo 6">
            <a:extLst>
              <a:ext uri="{FF2B5EF4-FFF2-40B4-BE49-F238E27FC236}">
                <a16:creationId xmlns="" xmlns:a16="http://schemas.microsoft.com/office/drawing/2014/main" id="{FCE4CD27-FD3E-4EFF-85E1-EC4EEEC1E636}"/>
              </a:ext>
            </a:extLst>
          </p:cNvPr>
          <p:cNvSpPr/>
          <p:nvPr/>
        </p:nvSpPr>
        <p:spPr>
          <a:xfrm>
            <a:off x="2915816" y="5733256"/>
            <a:ext cx="5592189" cy="261610"/>
          </a:xfrm>
          <a:prstGeom prst="rect">
            <a:avLst/>
          </a:prstGeom>
        </p:spPr>
        <p:txBody>
          <a:bodyPr wrap="square">
            <a:spAutoFit/>
          </a:bodyPr>
          <a:lstStyle/>
          <a:p>
            <a:r>
              <a:rPr lang="es-ES" sz="1100" dirty="0">
                <a:solidFill>
                  <a:schemeClr val="tx1">
                    <a:lumMod val="75000"/>
                    <a:lumOff val="25000"/>
                  </a:schemeClr>
                </a:solidFill>
              </a:rPr>
              <a:t>Valoración en una escala del 1 al 10, siendo 1 mínima repercusión y 10</a:t>
            </a:r>
          </a:p>
        </p:txBody>
      </p:sp>
      <p:pic>
        <p:nvPicPr>
          <p:cNvPr id="3" name="Imagen 2">
            <a:extLst>
              <a:ext uri="{FF2B5EF4-FFF2-40B4-BE49-F238E27FC236}">
                <a16:creationId xmlns="" xmlns:a16="http://schemas.microsoft.com/office/drawing/2014/main" id="{0BFB7764-3603-4994-B3F7-EA4978ADE524}"/>
              </a:ext>
            </a:extLst>
          </p:cNvPr>
          <p:cNvPicPr>
            <a:picLocks noChangeAspect="1"/>
          </p:cNvPicPr>
          <p:nvPr/>
        </p:nvPicPr>
        <p:blipFill>
          <a:blip r:embed="rId2" cstate="print"/>
          <a:stretch>
            <a:fillRect/>
          </a:stretch>
        </p:blipFill>
        <p:spPr>
          <a:xfrm>
            <a:off x="2808933" y="2367090"/>
            <a:ext cx="5297883" cy="3212870"/>
          </a:xfrm>
          <a:prstGeom prst="rect">
            <a:avLst/>
          </a:prstGeom>
        </p:spPr>
      </p:pic>
    </p:spTree>
    <p:extLst>
      <p:ext uri="{BB962C8B-B14F-4D97-AF65-F5344CB8AC3E}">
        <p14:creationId xmlns:p14="http://schemas.microsoft.com/office/powerpoint/2010/main" val="2895344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Modos de Viajar</a:t>
            </a: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6" name="Rectángulo 5">
            <a:extLst>
              <a:ext uri="{FF2B5EF4-FFF2-40B4-BE49-F238E27FC236}">
                <a16:creationId xmlns="" xmlns:a16="http://schemas.microsoft.com/office/drawing/2014/main" id="{55357A1E-621F-4906-B337-9BA0FF5A4AEA}"/>
              </a:ext>
            </a:extLst>
          </p:cNvPr>
          <p:cNvSpPr/>
          <p:nvPr/>
        </p:nvSpPr>
        <p:spPr>
          <a:xfrm>
            <a:off x="2771800" y="1476073"/>
            <a:ext cx="5544616" cy="584775"/>
          </a:xfrm>
          <a:prstGeom prst="rect">
            <a:avLst/>
          </a:prstGeom>
        </p:spPr>
        <p:txBody>
          <a:bodyPr wrap="square">
            <a:spAutoFit/>
          </a:bodyPr>
          <a:lstStyle/>
          <a:p>
            <a:pPr algn="ctr"/>
            <a:r>
              <a:rPr lang="es-ES" sz="1600" b="1" dirty="0">
                <a:solidFill>
                  <a:schemeClr val="tx1">
                    <a:lumMod val="75000"/>
                    <a:lumOff val="25000"/>
                  </a:schemeClr>
                </a:solidFill>
                <a:latin typeface="Corbel" panose="020B0503020204020204" pitchFamily="34" charset="0"/>
              </a:rPr>
              <a:t>Valoración del impacto que tendrá el modo de viajar tras el COVID-19  ( %)</a:t>
            </a:r>
          </a:p>
        </p:txBody>
      </p:sp>
      <p:sp>
        <p:nvSpPr>
          <p:cNvPr id="8" name="Rectángulo 7">
            <a:extLst>
              <a:ext uri="{FF2B5EF4-FFF2-40B4-BE49-F238E27FC236}">
                <a16:creationId xmlns="" xmlns:a16="http://schemas.microsoft.com/office/drawing/2014/main" id="{5F87E661-C2FC-4ADF-B42A-FE7951F22EDA}"/>
              </a:ext>
            </a:extLst>
          </p:cNvPr>
          <p:cNvSpPr/>
          <p:nvPr/>
        </p:nvSpPr>
        <p:spPr>
          <a:xfrm>
            <a:off x="2627784" y="5261551"/>
            <a:ext cx="5592189" cy="861774"/>
          </a:xfrm>
          <a:prstGeom prst="rect">
            <a:avLst/>
          </a:prstGeom>
        </p:spPr>
        <p:txBody>
          <a:bodyPr wrap="square">
            <a:spAutoFit/>
          </a:bodyPr>
          <a:lstStyle/>
          <a:p>
            <a:r>
              <a:rPr lang="es-ES" sz="1000" b="1" dirty="0">
                <a:solidFill>
                  <a:schemeClr val="tx1">
                    <a:lumMod val="75000"/>
                    <a:lumOff val="25000"/>
                  </a:schemeClr>
                </a:solidFill>
              </a:rPr>
              <a:t>Muy poco</a:t>
            </a:r>
            <a:r>
              <a:rPr lang="es-ES" sz="1000" dirty="0">
                <a:solidFill>
                  <a:schemeClr val="tx1">
                    <a:lumMod val="75000"/>
                    <a:lumOff val="25000"/>
                  </a:schemeClr>
                </a:solidFill>
              </a:rPr>
              <a:t>: Porcentaje de respuestas que han valorado del 1 o 2 </a:t>
            </a:r>
          </a:p>
          <a:p>
            <a:r>
              <a:rPr lang="es-ES" sz="1000" b="1" dirty="0">
                <a:solidFill>
                  <a:schemeClr val="tx1">
                    <a:lumMod val="75000"/>
                    <a:lumOff val="25000"/>
                  </a:schemeClr>
                </a:solidFill>
              </a:rPr>
              <a:t>Poco</a:t>
            </a:r>
            <a:r>
              <a:rPr lang="es-ES" sz="1000" dirty="0">
                <a:solidFill>
                  <a:schemeClr val="tx1">
                    <a:lumMod val="75000"/>
                    <a:lumOff val="25000"/>
                  </a:schemeClr>
                </a:solidFill>
              </a:rPr>
              <a:t>: Porcentaje de respuestas que han valorado del 2 o 4 </a:t>
            </a:r>
          </a:p>
          <a:p>
            <a:r>
              <a:rPr lang="es-ES" sz="1000" b="1" dirty="0">
                <a:solidFill>
                  <a:schemeClr val="tx1">
                    <a:lumMod val="75000"/>
                    <a:lumOff val="25000"/>
                  </a:schemeClr>
                </a:solidFill>
              </a:rPr>
              <a:t>Medio</a:t>
            </a:r>
            <a:r>
              <a:rPr lang="es-ES" sz="1000" dirty="0">
                <a:solidFill>
                  <a:schemeClr val="tx1">
                    <a:lumMod val="75000"/>
                    <a:lumOff val="25000"/>
                  </a:schemeClr>
                </a:solidFill>
              </a:rPr>
              <a:t>: Porcentaje de respuestas que han valorado del 5 o 6 </a:t>
            </a:r>
          </a:p>
          <a:p>
            <a:r>
              <a:rPr lang="es-ES" sz="1000" dirty="0">
                <a:solidFill>
                  <a:schemeClr val="tx1">
                    <a:lumMod val="75000"/>
                    <a:lumOff val="25000"/>
                  </a:schemeClr>
                </a:solidFill>
              </a:rPr>
              <a:t>Alto: Porcentaje de respuestas que han valorado del 7 u 8</a:t>
            </a:r>
          </a:p>
          <a:p>
            <a:r>
              <a:rPr lang="es-ES" sz="1000" b="1" dirty="0">
                <a:solidFill>
                  <a:schemeClr val="tx1">
                    <a:lumMod val="75000"/>
                    <a:lumOff val="25000"/>
                  </a:schemeClr>
                </a:solidFill>
              </a:rPr>
              <a:t>Muy alto</a:t>
            </a:r>
            <a:r>
              <a:rPr lang="es-ES" sz="1000" dirty="0">
                <a:solidFill>
                  <a:schemeClr val="tx1">
                    <a:lumMod val="75000"/>
                    <a:lumOff val="25000"/>
                  </a:schemeClr>
                </a:solidFill>
              </a:rPr>
              <a:t>: Porcentaje de respuestas que han valorado del 9 o 10</a:t>
            </a:r>
            <a:endParaRPr lang="es-ES" sz="1100" dirty="0">
              <a:solidFill>
                <a:schemeClr val="tx1">
                  <a:lumMod val="75000"/>
                  <a:lumOff val="25000"/>
                </a:schemeClr>
              </a:solidFill>
            </a:endParaRPr>
          </a:p>
        </p:txBody>
      </p:sp>
      <p:pic>
        <p:nvPicPr>
          <p:cNvPr id="5" name="Imagen 4">
            <a:extLst>
              <a:ext uri="{FF2B5EF4-FFF2-40B4-BE49-F238E27FC236}">
                <a16:creationId xmlns="" xmlns:a16="http://schemas.microsoft.com/office/drawing/2014/main" id="{4E378A6B-9157-44DF-9C5E-AC1DDC1DA83B}"/>
              </a:ext>
            </a:extLst>
          </p:cNvPr>
          <p:cNvPicPr>
            <a:picLocks noChangeAspect="1"/>
          </p:cNvPicPr>
          <p:nvPr/>
        </p:nvPicPr>
        <p:blipFill>
          <a:blip r:embed="rId2" cstate="print"/>
          <a:stretch>
            <a:fillRect/>
          </a:stretch>
        </p:blipFill>
        <p:spPr>
          <a:xfrm>
            <a:off x="2470346" y="2564904"/>
            <a:ext cx="6296394" cy="2423283"/>
          </a:xfrm>
          <a:prstGeom prst="rect">
            <a:avLst/>
          </a:prstGeom>
        </p:spPr>
      </p:pic>
    </p:spTree>
    <p:extLst>
      <p:ext uri="{BB962C8B-B14F-4D97-AF65-F5344CB8AC3E}">
        <p14:creationId xmlns:p14="http://schemas.microsoft.com/office/powerpoint/2010/main" val="22758552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Estrategias Sector Público</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483768" y="1279322"/>
            <a:ext cx="6206908" cy="5018519"/>
          </a:xfrm>
        </p:spPr>
        <p:txBody>
          <a:bodyPr>
            <a:normAutofit fontScale="92500" lnSpcReduction="10000"/>
          </a:bodyPr>
          <a:lstStyle/>
          <a:p>
            <a:pPr marL="0" indent="0">
              <a:lnSpc>
                <a:spcPct val="110000"/>
              </a:lnSpc>
              <a:spcAft>
                <a:spcPts val="600"/>
              </a:spcAft>
              <a:buNone/>
            </a:pPr>
            <a:r>
              <a:rPr lang="es-ES" sz="1800" dirty="0">
                <a:solidFill>
                  <a:schemeClr val="tx1">
                    <a:lumMod val="75000"/>
                    <a:lumOff val="25000"/>
                  </a:schemeClr>
                </a:solidFill>
              </a:rPr>
              <a:t>Las </a:t>
            </a:r>
            <a:r>
              <a:rPr lang="es-ES" sz="1800" b="1" dirty="0">
                <a:solidFill>
                  <a:schemeClr val="tx1">
                    <a:lumMod val="75000"/>
                    <a:lumOff val="25000"/>
                  </a:schemeClr>
                </a:solidFill>
              </a:rPr>
              <a:t>estrategias</a:t>
            </a:r>
            <a:r>
              <a:rPr lang="es-ES" sz="1800" dirty="0">
                <a:solidFill>
                  <a:schemeClr val="tx1">
                    <a:lumMod val="75000"/>
                    <a:lumOff val="25000"/>
                  </a:schemeClr>
                </a:solidFill>
              </a:rPr>
              <a:t> que han propuesto al </a:t>
            </a:r>
            <a:r>
              <a:rPr lang="es-ES" sz="1800" b="1" dirty="0">
                <a:solidFill>
                  <a:schemeClr val="tx1">
                    <a:lumMod val="75000"/>
                    <a:lumOff val="25000"/>
                  </a:schemeClr>
                </a:solidFill>
              </a:rPr>
              <a:t>Sector Público </a:t>
            </a:r>
            <a:r>
              <a:rPr lang="es-ES" sz="1800" dirty="0">
                <a:solidFill>
                  <a:schemeClr val="tx1">
                    <a:lumMod val="75000"/>
                    <a:lumOff val="25000"/>
                  </a:schemeClr>
                </a:solidFill>
              </a:rPr>
              <a:t>los principales agentes y empresarios del sector turístico de la Provincia están relacionadas principalmente con estrategias de </a:t>
            </a:r>
            <a:r>
              <a:rPr lang="es-ES" sz="1800" b="1" dirty="0">
                <a:solidFill>
                  <a:schemeClr val="tx1">
                    <a:lumMod val="75000"/>
                    <a:lumOff val="25000"/>
                  </a:schemeClr>
                </a:solidFill>
              </a:rPr>
              <a:t>Marketing</a:t>
            </a:r>
            <a:r>
              <a:rPr lang="es-ES" sz="1800" dirty="0">
                <a:solidFill>
                  <a:schemeClr val="tx1">
                    <a:lumMod val="75000"/>
                    <a:lumOff val="25000"/>
                  </a:schemeClr>
                </a:solidFill>
              </a:rPr>
              <a:t> y otro conjunto que hemos denominados </a:t>
            </a:r>
            <a:r>
              <a:rPr lang="es-ES" sz="1800" b="1" dirty="0">
                <a:solidFill>
                  <a:schemeClr val="tx1">
                    <a:lumMod val="75000"/>
                    <a:lumOff val="25000"/>
                  </a:schemeClr>
                </a:solidFill>
              </a:rPr>
              <a:t>Ayudas económicos y fiscales </a:t>
            </a:r>
            <a:r>
              <a:rPr lang="es-ES" sz="1800" dirty="0">
                <a:solidFill>
                  <a:schemeClr val="tx1">
                    <a:lumMod val="75000"/>
                    <a:lumOff val="25000"/>
                  </a:schemeClr>
                </a:solidFill>
              </a:rPr>
              <a:t>a las empresas del sector.  </a:t>
            </a:r>
          </a:p>
          <a:p>
            <a:pPr marL="0" indent="0">
              <a:lnSpc>
                <a:spcPct val="110000"/>
              </a:lnSpc>
              <a:spcAft>
                <a:spcPts val="600"/>
              </a:spcAft>
              <a:buNone/>
            </a:pPr>
            <a:r>
              <a:rPr lang="es-ES" sz="1800" dirty="0">
                <a:solidFill>
                  <a:schemeClr val="tx1">
                    <a:lumMod val="75000"/>
                    <a:lumOff val="25000"/>
                  </a:schemeClr>
                </a:solidFill>
              </a:rPr>
              <a:t>Con respecto a las estrategias  de </a:t>
            </a:r>
            <a:r>
              <a:rPr lang="es-ES" sz="1800" b="1" dirty="0">
                <a:solidFill>
                  <a:schemeClr val="accent2"/>
                </a:solidFill>
              </a:rPr>
              <a:t>marketing</a:t>
            </a:r>
            <a:r>
              <a:rPr lang="es-ES" sz="1800" dirty="0">
                <a:solidFill>
                  <a:schemeClr val="tx1">
                    <a:lumMod val="75000"/>
                    <a:lumOff val="25000"/>
                  </a:schemeClr>
                </a:solidFill>
              </a:rPr>
              <a:t>:</a:t>
            </a:r>
          </a:p>
          <a:p>
            <a:pPr>
              <a:lnSpc>
                <a:spcPct val="110000"/>
              </a:lnSpc>
              <a:spcAft>
                <a:spcPts val="600"/>
              </a:spcAft>
              <a:buFontTx/>
              <a:buChar char="-"/>
            </a:pPr>
            <a:r>
              <a:rPr lang="es-ES" sz="1800" dirty="0" smtClean="0">
                <a:solidFill>
                  <a:schemeClr val="tx1">
                    <a:lumMod val="75000"/>
                    <a:lumOff val="25000"/>
                  </a:schemeClr>
                </a:solidFill>
              </a:rPr>
              <a:t>Desarrollar </a:t>
            </a:r>
            <a:r>
              <a:rPr lang="es-ES" sz="1800" b="1" dirty="0" smtClean="0">
                <a:solidFill>
                  <a:schemeClr val="tx1">
                    <a:lumMod val="75000"/>
                    <a:lumOff val="25000"/>
                  </a:schemeClr>
                </a:solidFill>
              </a:rPr>
              <a:t>campañas </a:t>
            </a:r>
            <a:r>
              <a:rPr lang="es-ES" sz="1800" b="1" dirty="0">
                <a:solidFill>
                  <a:schemeClr val="tx1">
                    <a:lumMod val="75000"/>
                    <a:lumOff val="25000"/>
                  </a:schemeClr>
                </a:solidFill>
              </a:rPr>
              <a:t>de promoción potentes </a:t>
            </a:r>
            <a:r>
              <a:rPr lang="es-ES" sz="1800" dirty="0">
                <a:solidFill>
                  <a:schemeClr val="tx1">
                    <a:lumMod val="75000"/>
                    <a:lumOff val="25000"/>
                  </a:schemeClr>
                </a:solidFill>
              </a:rPr>
              <a:t>donde se difunda la calidad de nuestros servicios, estilo de vida, variedad, autenticidad, así como que somos un destino muy sostenible.</a:t>
            </a:r>
          </a:p>
          <a:p>
            <a:pPr>
              <a:lnSpc>
                <a:spcPct val="110000"/>
              </a:lnSpc>
              <a:spcAft>
                <a:spcPts val="600"/>
              </a:spcAft>
              <a:buFontTx/>
              <a:buChar char="-"/>
            </a:pPr>
            <a:r>
              <a:rPr lang="es-ES" sz="1800" dirty="0">
                <a:solidFill>
                  <a:schemeClr val="tx1">
                    <a:lumMod val="75000"/>
                    <a:lumOff val="25000"/>
                  </a:schemeClr>
                </a:solidFill>
              </a:rPr>
              <a:t>Relacionado con la anterior, se insiste en </a:t>
            </a:r>
            <a:r>
              <a:rPr lang="es-ES" sz="1800" dirty="0" smtClean="0">
                <a:solidFill>
                  <a:schemeClr val="tx1">
                    <a:lumMod val="75000"/>
                    <a:lumOff val="25000"/>
                  </a:schemeClr>
                </a:solidFill>
              </a:rPr>
              <a:t>trasladar mensajes </a:t>
            </a:r>
            <a:r>
              <a:rPr lang="es-ES" sz="1800" dirty="0">
                <a:solidFill>
                  <a:schemeClr val="tx1">
                    <a:lumMod val="75000"/>
                    <a:lumOff val="25000"/>
                  </a:schemeClr>
                </a:solidFill>
              </a:rPr>
              <a:t>que </a:t>
            </a:r>
            <a:r>
              <a:rPr lang="es-ES" sz="1800" b="1" dirty="0">
                <a:solidFill>
                  <a:schemeClr val="tx1">
                    <a:lumMod val="75000"/>
                    <a:lumOff val="25000"/>
                  </a:schemeClr>
                </a:solidFill>
              </a:rPr>
              <a:t>potencien la imagen de seguridad del destino</a:t>
            </a:r>
            <a:r>
              <a:rPr lang="es-ES" sz="1800" dirty="0">
                <a:solidFill>
                  <a:schemeClr val="tx1">
                    <a:lumMod val="75000"/>
                    <a:lumOff val="25000"/>
                  </a:schemeClr>
                </a:solidFill>
              </a:rPr>
              <a:t>, además </a:t>
            </a:r>
            <a:r>
              <a:rPr lang="es-ES" sz="1800" dirty="0" smtClean="0">
                <a:solidFill>
                  <a:schemeClr val="tx1">
                    <a:lumMod val="75000"/>
                    <a:lumOff val="25000"/>
                  </a:schemeClr>
                </a:solidFill>
              </a:rPr>
              <a:t>de incidir</a:t>
            </a:r>
            <a:r>
              <a:rPr lang="es-ES" sz="1800" dirty="0" smtClean="0">
                <a:solidFill>
                  <a:schemeClr val="tx1">
                    <a:lumMod val="75000"/>
                    <a:lumOff val="25000"/>
                  </a:schemeClr>
                </a:solidFill>
              </a:rPr>
              <a:t> </a:t>
            </a:r>
            <a:r>
              <a:rPr lang="es-ES" sz="1800" dirty="0">
                <a:solidFill>
                  <a:schemeClr val="tx1">
                    <a:lumMod val="75000"/>
                    <a:lumOff val="25000"/>
                  </a:schemeClr>
                </a:solidFill>
              </a:rPr>
              <a:t>en que se indiquen las medidas que se están adoptando para garantizar la seguridad. </a:t>
            </a:r>
          </a:p>
          <a:p>
            <a:pPr>
              <a:lnSpc>
                <a:spcPct val="110000"/>
              </a:lnSpc>
              <a:spcAft>
                <a:spcPts val="600"/>
              </a:spcAft>
              <a:buFontTx/>
              <a:buChar char="-"/>
            </a:pPr>
            <a:r>
              <a:rPr lang="es-ES" sz="1800" dirty="0" smtClean="0">
                <a:solidFill>
                  <a:schemeClr val="tx1">
                    <a:lumMod val="75000"/>
                    <a:lumOff val="25000"/>
                  </a:schemeClr>
                </a:solidFill>
              </a:rPr>
              <a:t>Desarrollar </a:t>
            </a:r>
            <a:r>
              <a:rPr lang="es-ES" sz="1800" dirty="0">
                <a:solidFill>
                  <a:schemeClr val="tx1">
                    <a:lumMod val="75000"/>
                    <a:lumOff val="25000"/>
                  </a:schemeClr>
                </a:solidFill>
              </a:rPr>
              <a:t>las  </a:t>
            </a:r>
            <a:r>
              <a:rPr lang="es-ES" sz="1800" b="1" dirty="0">
                <a:solidFill>
                  <a:schemeClr val="tx1">
                    <a:lumMod val="75000"/>
                    <a:lumOff val="25000"/>
                  </a:schemeClr>
                </a:solidFill>
              </a:rPr>
              <a:t>campañas de promoción </a:t>
            </a:r>
            <a:r>
              <a:rPr lang="es-ES" sz="1800" b="1" dirty="0" smtClean="0">
                <a:solidFill>
                  <a:schemeClr val="tx1">
                    <a:lumMod val="75000"/>
                    <a:lumOff val="25000"/>
                  </a:schemeClr>
                </a:solidFill>
              </a:rPr>
              <a:t>en el</a:t>
            </a:r>
            <a:r>
              <a:rPr lang="es-ES" sz="1800" b="1" dirty="0" smtClean="0">
                <a:solidFill>
                  <a:schemeClr val="tx1">
                    <a:lumMod val="75000"/>
                    <a:lumOff val="25000"/>
                  </a:schemeClr>
                </a:solidFill>
              </a:rPr>
              <a:t> </a:t>
            </a:r>
            <a:r>
              <a:rPr lang="es-ES" sz="1800" b="1" dirty="0">
                <a:solidFill>
                  <a:schemeClr val="tx1">
                    <a:lumMod val="75000"/>
                    <a:lumOff val="25000"/>
                  </a:schemeClr>
                </a:solidFill>
              </a:rPr>
              <a:t>mercado nacional y/o mercados internacionales próximos.</a:t>
            </a:r>
          </a:p>
        </p:txBody>
      </p:sp>
    </p:spTree>
    <p:extLst>
      <p:ext uri="{BB962C8B-B14F-4D97-AF65-F5344CB8AC3E}">
        <p14:creationId xmlns:p14="http://schemas.microsoft.com/office/powerpoint/2010/main" val="169684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Estrategias Sector Público</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pic>
        <p:nvPicPr>
          <p:cNvPr id="5" name="Imagen 4">
            <a:extLst>
              <a:ext uri="{FF2B5EF4-FFF2-40B4-BE49-F238E27FC236}">
                <a16:creationId xmlns="" xmlns:a16="http://schemas.microsoft.com/office/drawing/2014/main" id="{A90D4A11-9A16-4A26-A1DB-85F6FE28827C}"/>
              </a:ext>
            </a:extLst>
          </p:cNvPr>
          <p:cNvPicPr>
            <a:picLocks noChangeAspect="1"/>
          </p:cNvPicPr>
          <p:nvPr/>
        </p:nvPicPr>
        <p:blipFill>
          <a:blip r:embed="rId2" cstate="print"/>
          <a:stretch>
            <a:fillRect/>
          </a:stretch>
        </p:blipFill>
        <p:spPr>
          <a:xfrm>
            <a:off x="2771800" y="2348880"/>
            <a:ext cx="5712432" cy="3168352"/>
          </a:xfrm>
          <a:prstGeom prst="rect">
            <a:avLst/>
          </a:prstGeom>
        </p:spPr>
      </p:pic>
      <p:sp>
        <p:nvSpPr>
          <p:cNvPr id="6" name="Rectángulo 5">
            <a:extLst>
              <a:ext uri="{FF2B5EF4-FFF2-40B4-BE49-F238E27FC236}">
                <a16:creationId xmlns="" xmlns:a16="http://schemas.microsoft.com/office/drawing/2014/main" id="{7D89473C-BC07-4CBD-B82E-D8B915FB5118}"/>
              </a:ext>
            </a:extLst>
          </p:cNvPr>
          <p:cNvSpPr/>
          <p:nvPr/>
        </p:nvSpPr>
        <p:spPr>
          <a:xfrm>
            <a:off x="2771800" y="1556792"/>
            <a:ext cx="5544616" cy="584775"/>
          </a:xfrm>
          <a:prstGeom prst="rect">
            <a:avLst/>
          </a:prstGeom>
        </p:spPr>
        <p:txBody>
          <a:bodyPr wrap="square">
            <a:spAutoFit/>
          </a:bodyPr>
          <a:lstStyle/>
          <a:p>
            <a:pPr algn="ctr"/>
            <a:r>
              <a:rPr lang="es-ES" sz="1600" b="1" dirty="0">
                <a:solidFill>
                  <a:schemeClr val="tx1">
                    <a:lumMod val="75000"/>
                    <a:lumOff val="25000"/>
                  </a:schemeClr>
                </a:solidFill>
                <a:latin typeface="Corbel" panose="020B0503020204020204" pitchFamily="34" charset="0"/>
              </a:rPr>
              <a:t>Principales líneas estratégicas propuestas al Sector Público  para reducir los efectos del COVID-19</a:t>
            </a:r>
          </a:p>
        </p:txBody>
      </p:sp>
      <p:sp>
        <p:nvSpPr>
          <p:cNvPr id="7" name="CuadroTexto 6">
            <a:extLst>
              <a:ext uri="{FF2B5EF4-FFF2-40B4-BE49-F238E27FC236}">
                <a16:creationId xmlns="" xmlns:a16="http://schemas.microsoft.com/office/drawing/2014/main" id="{4C8AB87C-9CD8-498E-B299-5E02BB235FE4}"/>
              </a:ext>
            </a:extLst>
          </p:cNvPr>
          <p:cNvSpPr txBox="1"/>
          <p:nvPr/>
        </p:nvSpPr>
        <p:spPr>
          <a:xfrm>
            <a:off x="6998509" y="5733663"/>
            <a:ext cx="1398140" cy="230832"/>
          </a:xfrm>
          <a:prstGeom prst="rect">
            <a:avLst/>
          </a:prstGeom>
          <a:noFill/>
        </p:spPr>
        <p:txBody>
          <a:bodyPr wrap="none" rtlCol="0">
            <a:spAutoFit/>
          </a:bodyPr>
          <a:lstStyle/>
          <a:p>
            <a:r>
              <a:rPr lang="es-ES" sz="900" dirty="0">
                <a:solidFill>
                  <a:schemeClr val="tx1">
                    <a:lumMod val="75000"/>
                    <a:lumOff val="25000"/>
                  </a:schemeClr>
                </a:solidFill>
                <a:latin typeface="Corbel" panose="020B0503020204020204" pitchFamily="34" charset="0"/>
              </a:rPr>
              <a:t>Pregunta multirrespuesta</a:t>
            </a:r>
          </a:p>
        </p:txBody>
      </p:sp>
    </p:spTree>
    <p:extLst>
      <p:ext uri="{BB962C8B-B14F-4D97-AF65-F5344CB8AC3E}">
        <p14:creationId xmlns:p14="http://schemas.microsoft.com/office/powerpoint/2010/main" val="42493436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Estrategias Sector Público</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5" name="Rectángulo 4">
            <a:extLst>
              <a:ext uri="{FF2B5EF4-FFF2-40B4-BE49-F238E27FC236}">
                <a16:creationId xmlns="" xmlns:a16="http://schemas.microsoft.com/office/drawing/2014/main" id="{558D9AA2-2E25-4190-9710-3F31DB21E73A}"/>
              </a:ext>
            </a:extLst>
          </p:cNvPr>
          <p:cNvSpPr/>
          <p:nvPr/>
        </p:nvSpPr>
        <p:spPr>
          <a:xfrm>
            <a:off x="3059832" y="1700808"/>
            <a:ext cx="5706888" cy="637739"/>
          </a:xfrm>
          <a:prstGeom prst="rect">
            <a:avLst/>
          </a:prstGeom>
        </p:spPr>
        <p:txBody>
          <a:bodyPr wrap="square">
            <a:spAutoFit/>
          </a:bodyPr>
          <a:lstStyle/>
          <a:p>
            <a:pPr algn="ctr">
              <a:lnSpc>
                <a:spcPct val="114000"/>
              </a:lnSpc>
              <a:spcBef>
                <a:spcPts val="1200"/>
              </a:spcBef>
              <a:spcAft>
                <a:spcPts val="600"/>
              </a:spcAft>
            </a:pPr>
            <a:r>
              <a:rPr lang="es-ES" sz="1600" b="1" dirty="0">
                <a:solidFill>
                  <a:schemeClr val="tx1">
                    <a:lumMod val="75000"/>
                    <a:lumOff val="25000"/>
                  </a:schemeClr>
                </a:solidFill>
                <a:latin typeface="Corbel" panose="020B0503020204020204" pitchFamily="34" charset="0"/>
              </a:rPr>
              <a:t>Principales estrategias propuestas al Sector Público para reducir los efectos del COVID-19 en la actividad turística</a:t>
            </a:r>
          </a:p>
        </p:txBody>
      </p:sp>
      <p:pic>
        <p:nvPicPr>
          <p:cNvPr id="3" name="Imagen 2">
            <a:extLst>
              <a:ext uri="{FF2B5EF4-FFF2-40B4-BE49-F238E27FC236}">
                <a16:creationId xmlns="" xmlns:a16="http://schemas.microsoft.com/office/drawing/2014/main" id="{2F427A51-9E3D-4160-91EC-A440BA118423}"/>
              </a:ext>
            </a:extLst>
          </p:cNvPr>
          <p:cNvPicPr>
            <a:picLocks noChangeAspect="1"/>
          </p:cNvPicPr>
          <p:nvPr/>
        </p:nvPicPr>
        <p:blipFill>
          <a:blip r:embed="rId2" cstate="print"/>
          <a:stretch>
            <a:fillRect/>
          </a:stretch>
        </p:blipFill>
        <p:spPr>
          <a:xfrm>
            <a:off x="2483768" y="2420888"/>
            <a:ext cx="6372200" cy="3232168"/>
          </a:xfrm>
          <a:prstGeom prst="rect">
            <a:avLst/>
          </a:prstGeom>
        </p:spPr>
      </p:pic>
      <p:sp>
        <p:nvSpPr>
          <p:cNvPr id="8" name="CuadroTexto 7">
            <a:extLst>
              <a:ext uri="{FF2B5EF4-FFF2-40B4-BE49-F238E27FC236}">
                <a16:creationId xmlns="" xmlns:a16="http://schemas.microsoft.com/office/drawing/2014/main" id="{AAD31E81-9F0D-443E-AEE6-443E46B94588}"/>
              </a:ext>
            </a:extLst>
          </p:cNvPr>
          <p:cNvSpPr txBox="1"/>
          <p:nvPr/>
        </p:nvSpPr>
        <p:spPr>
          <a:xfrm>
            <a:off x="7368580" y="6075648"/>
            <a:ext cx="1398140" cy="230832"/>
          </a:xfrm>
          <a:prstGeom prst="rect">
            <a:avLst/>
          </a:prstGeom>
          <a:noFill/>
        </p:spPr>
        <p:txBody>
          <a:bodyPr wrap="none" rtlCol="0">
            <a:spAutoFit/>
          </a:bodyPr>
          <a:lstStyle/>
          <a:p>
            <a:r>
              <a:rPr lang="es-ES" sz="900" dirty="0">
                <a:solidFill>
                  <a:schemeClr val="tx1">
                    <a:lumMod val="75000"/>
                    <a:lumOff val="25000"/>
                  </a:schemeClr>
                </a:solidFill>
                <a:latin typeface="Corbel" panose="020B0503020204020204" pitchFamily="34" charset="0"/>
              </a:rPr>
              <a:t>Pregunta multirrespuesta</a:t>
            </a:r>
          </a:p>
        </p:txBody>
      </p:sp>
    </p:spTree>
    <p:extLst>
      <p:ext uri="{BB962C8B-B14F-4D97-AF65-F5344CB8AC3E}">
        <p14:creationId xmlns:p14="http://schemas.microsoft.com/office/powerpoint/2010/main" val="322162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600" b="1" dirty="0">
                <a:solidFill>
                  <a:schemeClr val="tx1">
                    <a:lumMod val="75000"/>
                    <a:lumOff val="25000"/>
                  </a:schemeClr>
                </a:solidFill>
              </a:rPr>
              <a:t>E</a:t>
            </a:r>
            <a:r>
              <a:rPr lang="es-ES" sz="2600" b="1" dirty="0">
                <a:solidFill>
                  <a:schemeClr val="tx1">
                    <a:lumMod val="75000"/>
                    <a:lumOff val="25000"/>
                  </a:schemeClr>
                </a:solidFill>
              </a:rPr>
              <a:t>STIMACIÓN</a:t>
            </a:r>
            <a:br>
              <a:rPr lang="es-ES" sz="2600" b="1" dirty="0">
                <a:solidFill>
                  <a:schemeClr val="tx1">
                    <a:lumMod val="75000"/>
                    <a:lumOff val="25000"/>
                  </a:schemeClr>
                </a:solidFill>
              </a:rPr>
            </a:br>
            <a:r>
              <a:rPr lang="es-ES" sz="3600" b="1" dirty="0">
                <a:solidFill>
                  <a:schemeClr val="tx1">
                    <a:lumMod val="75000"/>
                    <a:lumOff val="25000"/>
                  </a:schemeClr>
                </a:solidFill>
              </a:rPr>
              <a:t>T</a:t>
            </a:r>
            <a:r>
              <a:rPr lang="es-ES" sz="2600" b="1" dirty="0">
                <a:solidFill>
                  <a:schemeClr val="tx1">
                    <a:lumMod val="75000"/>
                    <a:lumOff val="25000"/>
                  </a:schemeClr>
                </a:solidFill>
              </a:rPr>
              <a:t>URISTAS</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627784" y="1522572"/>
            <a:ext cx="6206908" cy="4795713"/>
          </a:xfrm>
        </p:spPr>
        <p:txBody>
          <a:bodyPr>
            <a:normAutofit/>
          </a:bodyPr>
          <a:lstStyle/>
          <a:p>
            <a:pPr marL="0" indent="0">
              <a:buNone/>
            </a:pPr>
            <a:r>
              <a:rPr lang="es-ES" sz="2000" dirty="0">
                <a:solidFill>
                  <a:schemeClr val="tx1">
                    <a:lumMod val="75000"/>
                    <a:lumOff val="25000"/>
                  </a:schemeClr>
                </a:solidFill>
              </a:rPr>
              <a:t>Para la estimación de la </a:t>
            </a:r>
            <a:r>
              <a:rPr lang="es-ES" sz="2000" dirty="0" smtClean="0">
                <a:solidFill>
                  <a:schemeClr val="tx1">
                    <a:lumMod val="75000"/>
                    <a:lumOff val="25000"/>
                  </a:schemeClr>
                </a:solidFill>
              </a:rPr>
              <a:t>pérdida </a:t>
            </a:r>
            <a:r>
              <a:rPr lang="es-ES" sz="2000" dirty="0">
                <a:solidFill>
                  <a:schemeClr val="tx1">
                    <a:lumMod val="75000"/>
                    <a:lumOff val="25000"/>
                  </a:schemeClr>
                </a:solidFill>
              </a:rPr>
              <a:t>de turistas, se ha partido de las siguientes premisas</a:t>
            </a:r>
          </a:p>
          <a:p>
            <a:pPr>
              <a:spcAft>
                <a:spcPts val="600"/>
              </a:spcAft>
              <a:buClr>
                <a:schemeClr val="accent2"/>
              </a:buClr>
              <a:buFontTx/>
              <a:buChar char="-"/>
            </a:pPr>
            <a:r>
              <a:rPr lang="es-ES" sz="2000" dirty="0">
                <a:solidFill>
                  <a:schemeClr val="tx1">
                    <a:lumMod val="75000"/>
                    <a:lumOff val="25000"/>
                  </a:schemeClr>
                </a:solidFill>
              </a:rPr>
              <a:t>Que el número de turistas, antes que surgiese la crisis del Covid-19, seguía la misma tendencia que el año anterior</a:t>
            </a:r>
          </a:p>
          <a:p>
            <a:pPr>
              <a:spcAft>
                <a:spcPts val="600"/>
              </a:spcAft>
              <a:buClr>
                <a:schemeClr val="accent2"/>
              </a:buClr>
              <a:buFontTx/>
              <a:buChar char="-"/>
            </a:pPr>
            <a:r>
              <a:rPr lang="es-ES" sz="2000" dirty="0">
                <a:solidFill>
                  <a:schemeClr val="tx1">
                    <a:lumMod val="75000"/>
                    <a:lumOff val="25000"/>
                  </a:schemeClr>
                </a:solidFill>
              </a:rPr>
              <a:t>Que </a:t>
            </a:r>
            <a:r>
              <a:rPr lang="es-ES" sz="2000" dirty="0" smtClean="0">
                <a:solidFill>
                  <a:schemeClr val="tx1">
                    <a:lumMod val="75000"/>
                    <a:lumOff val="25000"/>
                  </a:schemeClr>
                </a:solidFill>
              </a:rPr>
              <a:t>los meses en los que estimamos que habrá pérdida de turistas siguen </a:t>
            </a:r>
            <a:r>
              <a:rPr lang="es-ES" sz="2000" dirty="0">
                <a:solidFill>
                  <a:schemeClr val="tx1">
                    <a:lumMod val="75000"/>
                    <a:lumOff val="25000"/>
                  </a:schemeClr>
                </a:solidFill>
              </a:rPr>
              <a:t>el mismo comportamiento que el registrado en los años anteriores, para ello hemos considerado </a:t>
            </a:r>
            <a:r>
              <a:rPr lang="es-ES" sz="2000" dirty="0" smtClean="0">
                <a:solidFill>
                  <a:schemeClr val="tx1">
                    <a:lumMod val="75000"/>
                    <a:lumOff val="25000"/>
                  </a:schemeClr>
                </a:solidFill>
              </a:rPr>
              <a:t>los </a:t>
            </a:r>
            <a:r>
              <a:rPr lang="es-ES" sz="2000" dirty="0">
                <a:solidFill>
                  <a:schemeClr val="tx1">
                    <a:lumMod val="75000"/>
                    <a:lumOff val="25000"/>
                  </a:schemeClr>
                </a:solidFill>
              </a:rPr>
              <a:t>años 2017 a 2019.</a:t>
            </a:r>
          </a:p>
          <a:p>
            <a:pPr>
              <a:spcAft>
                <a:spcPts val="600"/>
              </a:spcAft>
              <a:buClr>
                <a:schemeClr val="accent2"/>
              </a:buClr>
              <a:buFontTx/>
              <a:buChar char="-"/>
            </a:pPr>
            <a:r>
              <a:rPr lang="es-ES" sz="2000" dirty="0">
                <a:solidFill>
                  <a:schemeClr val="tx1">
                    <a:lumMod val="75000"/>
                    <a:lumOff val="25000"/>
                  </a:schemeClr>
                </a:solidFill>
              </a:rPr>
              <a:t>Debido a que algunos turistas residenciales han venido a sus segundas </a:t>
            </a:r>
            <a:r>
              <a:rPr lang="es-ES" sz="2000" dirty="0" smtClean="0">
                <a:solidFill>
                  <a:schemeClr val="tx1">
                    <a:lumMod val="75000"/>
                    <a:lumOff val="25000"/>
                  </a:schemeClr>
                </a:solidFill>
              </a:rPr>
              <a:t>residencias durante el estado de alarma </a:t>
            </a:r>
            <a:r>
              <a:rPr lang="es-ES" sz="2000" dirty="0">
                <a:solidFill>
                  <a:schemeClr val="tx1">
                    <a:lumMod val="75000"/>
                    <a:lumOff val="25000"/>
                  </a:schemeClr>
                </a:solidFill>
              </a:rPr>
              <a:t>hemos reducido el número de turistas en un 4</a:t>
            </a:r>
            <a:r>
              <a:rPr lang="es-ES" sz="2000" dirty="0" smtClean="0">
                <a:solidFill>
                  <a:schemeClr val="tx1">
                    <a:lumMod val="75000"/>
                    <a:lumOff val="25000"/>
                  </a:schemeClr>
                </a:solidFill>
              </a:rPr>
              <a:t>% como factor de corrección</a:t>
            </a:r>
            <a:endParaRPr lang="es-ES" sz="2000" dirty="0">
              <a:solidFill>
                <a:schemeClr val="tx1">
                  <a:lumMod val="75000"/>
                  <a:lumOff val="25000"/>
                </a:schemeClr>
              </a:solidFill>
            </a:endParaRPr>
          </a:p>
          <a:p>
            <a:endParaRPr lang="es-ES" sz="2400" dirty="0">
              <a:solidFill>
                <a:schemeClr val="tx1">
                  <a:lumMod val="75000"/>
                  <a:lumOff val="25000"/>
                </a:schemeClr>
              </a:solidFill>
            </a:endParaRPr>
          </a:p>
        </p:txBody>
      </p:sp>
    </p:spTree>
    <p:extLst>
      <p:ext uri="{BB962C8B-B14F-4D97-AF65-F5344CB8AC3E}">
        <p14:creationId xmlns:p14="http://schemas.microsoft.com/office/powerpoint/2010/main" val="1134358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Estrategias Sector Público</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483768" y="1315507"/>
            <a:ext cx="6206908" cy="4795713"/>
          </a:xfrm>
        </p:spPr>
        <p:txBody>
          <a:bodyPr>
            <a:normAutofit/>
          </a:bodyPr>
          <a:lstStyle/>
          <a:p>
            <a:pPr marL="0" indent="0">
              <a:lnSpc>
                <a:spcPct val="110000"/>
              </a:lnSpc>
              <a:buNone/>
            </a:pPr>
            <a:r>
              <a:rPr lang="es-ES" sz="1800" dirty="0">
                <a:solidFill>
                  <a:schemeClr val="tx1">
                    <a:lumMod val="75000"/>
                    <a:lumOff val="25000"/>
                  </a:schemeClr>
                </a:solidFill>
              </a:rPr>
              <a:t>Respecto a las </a:t>
            </a:r>
            <a:r>
              <a:rPr lang="es-ES" sz="1800" b="1" dirty="0">
                <a:solidFill>
                  <a:schemeClr val="accent2"/>
                </a:solidFill>
              </a:rPr>
              <a:t>ayudas económicas y fiscales</a:t>
            </a:r>
            <a:r>
              <a:rPr lang="es-ES" sz="1800" dirty="0">
                <a:solidFill>
                  <a:schemeClr val="tx1">
                    <a:lumMod val="75000"/>
                    <a:lumOff val="25000"/>
                  </a:schemeClr>
                </a:solidFill>
              </a:rPr>
              <a:t>, los empresarios reclaman:</a:t>
            </a:r>
          </a:p>
          <a:p>
            <a:pPr>
              <a:lnSpc>
                <a:spcPct val="110000"/>
              </a:lnSpc>
              <a:buFontTx/>
              <a:buChar char="-"/>
            </a:pPr>
            <a:r>
              <a:rPr lang="es-ES" sz="1800" b="1" dirty="0">
                <a:solidFill>
                  <a:schemeClr val="tx1">
                    <a:lumMod val="75000"/>
                    <a:lumOff val="25000"/>
                  </a:schemeClr>
                </a:solidFill>
              </a:rPr>
              <a:t>Ayudas económicas al sector</a:t>
            </a:r>
            <a:r>
              <a:rPr lang="es-ES" sz="1800" dirty="0">
                <a:solidFill>
                  <a:schemeClr val="tx1">
                    <a:lumMod val="75000"/>
                    <a:lumOff val="25000"/>
                  </a:schemeClr>
                </a:solidFill>
              </a:rPr>
              <a:t>, al ser uno de los grandes afectados  y que tardarán más en recuperar la normalidad. </a:t>
            </a:r>
          </a:p>
          <a:p>
            <a:pPr>
              <a:lnSpc>
                <a:spcPct val="110000"/>
              </a:lnSpc>
              <a:buFontTx/>
              <a:buChar char="-"/>
            </a:pPr>
            <a:r>
              <a:rPr lang="es-ES" sz="1800" b="1" dirty="0">
                <a:solidFill>
                  <a:schemeClr val="tx1">
                    <a:lumMod val="75000"/>
                    <a:lumOff val="25000"/>
                  </a:schemeClr>
                </a:solidFill>
              </a:rPr>
              <a:t>Préstamos para inyectar liquidez </a:t>
            </a:r>
            <a:r>
              <a:rPr lang="es-ES" sz="1800" dirty="0">
                <a:solidFill>
                  <a:schemeClr val="tx1">
                    <a:lumMod val="75000"/>
                    <a:lumOff val="25000"/>
                  </a:schemeClr>
                </a:solidFill>
              </a:rPr>
              <a:t>y poder hacer frente a los gastos que tienen, aunque no tengan actividad. </a:t>
            </a:r>
          </a:p>
          <a:p>
            <a:pPr>
              <a:lnSpc>
                <a:spcPct val="110000"/>
              </a:lnSpc>
              <a:buFontTx/>
              <a:buChar char="-"/>
            </a:pPr>
            <a:r>
              <a:rPr lang="es-ES" sz="1800" dirty="0">
                <a:solidFill>
                  <a:schemeClr val="tx1">
                    <a:lumMod val="75000"/>
                    <a:lumOff val="25000"/>
                  </a:schemeClr>
                </a:solidFill>
              </a:rPr>
              <a:t> La </a:t>
            </a:r>
            <a:r>
              <a:rPr lang="es-ES" sz="1800" b="1" dirty="0">
                <a:solidFill>
                  <a:schemeClr val="tx1">
                    <a:lumMod val="75000"/>
                    <a:lumOff val="25000"/>
                  </a:schemeClr>
                </a:solidFill>
              </a:rPr>
              <a:t>reducción o moratoria de los impuestos</a:t>
            </a:r>
            <a:r>
              <a:rPr lang="es-ES" sz="1800" dirty="0">
                <a:solidFill>
                  <a:schemeClr val="tx1">
                    <a:lumMod val="75000"/>
                    <a:lumOff val="25000"/>
                  </a:schemeClr>
                </a:solidFill>
              </a:rPr>
              <a:t> pero no solo estatales, sino también de ámbito regional y local. Así como, insisten en la </a:t>
            </a:r>
            <a:r>
              <a:rPr lang="es-ES" sz="1800" b="1" dirty="0">
                <a:solidFill>
                  <a:schemeClr val="tx1">
                    <a:lumMod val="75000"/>
                    <a:lumOff val="25000"/>
                  </a:schemeClr>
                </a:solidFill>
              </a:rPr>
              <a:t>reducción de la cuota de autónomos.</a:t>
            </a:r>
          </a:p>
          <a:p>
            <a:pPr marL="0" indent="0">
              <a:lnSpc>
                <a:spcPct val="110000"/>
              </a:lnSpc>
              <a:buNone/>
            </a:pPr>
            <a:r>
              <a:rPr lang="es-ES" sz="1800" dirty="0">
                <a:solidFill>
                  <a:schemeClr val="tx1">
                    <a:lumMod val="75000"/>
                    <a:lumOff val="25000"/>
                  </a:schemeClr>
                </a:solidFill>
              </a:rPr>
              <a:t>También proponen otras medidas como</a:t>
            </a:r>
          </a:p>
          <a:p>
            <a:pPr>
              <a:lnSpc>
                <a:spcPct val="110000"/>
              </a:lnSpc>
              <a:buFontTx/>
              <a:buChar char="-"/>
            </a:pPr>
            <a:r>
              <a:rPr lang="es-ES" sz="1800" dirty="0">
                <a:solidFill>
                  <a:schemeClr val="tx1">
                    <a:lumMod val="75000"/>
                    <a:lumOff val="25000"/>
                  </a:schemeClr>
                </a:solidFill>
              </a:rPr>
              <a:t>Se trabaje la conectividad, para alcanzar los niveles de antes de la pandemia.</a:t>
            </a:r>
          </a:p>
          <a:p>
            <a:pPr>
              <a:lnSpc>
                <a:spcPct val="110000"/>
              </a:lnSpc>
              <a:buFontTx/>
              <a:buChar char="-"/>
            </a:pPr>
            <a:r>
              <a:rPr lang="es-ES" sz="1800" dirty="0">
                <a:solidFill>
                  <a:schemeClr val="tx1">
                    <a:lumMod val="75000"/>
                    <a:lumOff val="25000"/>
                  </a:schemeClr>
                </a:solidFill>
              </a:rPr>
              <a:t>Impulsar que se cambien las políticas de cancelaciones. </a:t>
            </a:r>
          </a:p>
        </p:txBody>
      </p:sp>
    </p:spTree>
    <p:extLst>
      <p:ext uri="{BB962C8B-B14F-4D97-AF65-F5344CB8AC3E}">
        <p14:creationId xmlns:p14="http://schemas.microsoft.com/office/powerpoint/2010/main" val="1082646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Estrategias Sector Privado</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555776" y="1283003"/>
            <a:ext cx="6120680" cy="5018519"/>
          </a:xfrm>
        </p:spPr>
        <p:txBody>
          <a:bodyPr>
            <a:noAutofit/>
          </a:bodyPr>
          <a:lstStyle/>
          <a:p>
            <a:pPr marL="0" indent="0">
              <a:lnSpc>
                <a:spcPct val="110000"/>
              </a:lnSpc>
              <a:spcAft>
                <a:spcPts val="600"/>
              </a:spcAft>
              <a:buNone/>
            </a:pPr>
            <a:r>
              <a:rPr lang="es-ES" sz="1700" dirty="0">
                <a:solidFill>
                  <a:schemeClr val="tx1">
                    <a:lumMod val="75000"/>
                    <a:lumOff val="25000"/>
                  </a:schemeClr>
                </a:solidFill>
              </a:rPr>
              <a:t>Los principales agentes y empresarios del sector turístico de la Provincia han  propuesto las siguientes medidas o estrategias que debería implementar el sector:</a:t>
            </a:r>
          </a:p>
          <a:p>
            <a:pPr>
              <a:lnSpc>
                <a:spcPct val="110000"/>
              </a:lnSpc>
              <a:spcAft>
                <a:spcPts val="600"/>
              </a:spcAft>
              <a:buFontTx/>
              <a:buChar char="-"/>
            </a:pPr>
            <a:r>
              <a:rPr lang="es-ES" sz="1700" b="1" dirty="0">
                <a:solidFill>
                  <a:schemeClr val="tx1">
                    <a:lumMod val="75000"/>
                    <a:lumOff val="25000"/>
                  </a:schemeClr>
                </a:solidFill>
              </a:rPr>
              <a:t>Calidad</a:t>
            </a:r>
            <a:r>
              <a:rPr lang="es-ES" sz="1700" dirty="0">
                <a:solidFill>
                  <a:schemeClr val="tx1">
                    <a:lumMod val="75000"/>
                    <a:lumOff val="25000"/>
                  </a:schemeClr>
                </a:solidFill>
              </a:rPr>
              <a:t>, seguir apostando por la calidad de los servicios y experiencia, de forma que el cliente se sienta más cómodo</a:t>
            </a:r>
          </a:p>
          <a:p>
            <a:pPr>
              <a:lnSpc>
                <a:spcPct val="110000"/>
              </a:lnSpc>
              <a:spcAft>
                <a:spcPts val="600"/>
              </a:spcAft>
              <a:buFontTx/>
              <a:buChar char="-"/>
            </a:pPr>
            <a:r>
              <a:rPr lang="es-ES" sz="1700" b="1" dirty="0">
                <a:solidFill>
                  <a:schemeClr val="tx1">
                    <a:lumMod val="75000"/>
                    <a:lumOff val="25000"/>
                  </a:schemeClr>
                </a:solidFill>
              </a:rPr>
              <a:t>Realizar campañas de promoción del destino</a:t>
            </a:r>
            <a:r>
              <a:rPr lang="es-ES" sz="1700" dirty="0">
                <a:solidFill>
                  <a:schemeClr val="tx1">
                    <a:lumMod val="75000"/>
                    <a:lumOff val="25000"/>
                  </a:schemeClr>
                </a:solidFill>
              </a:rPr>
              <a:t>, en mayor medida de forma conjunta con preferencia en destino nacional y /o de mercados próximos, siguiendo las directrices marcadas por el sector público</a:t>
            </a:r>
          </a:p>
          <a:p>
            <a:pPr>
              <a:lnSpc>
                <a:spcPct val="110000"/>
              </a:lnSpc>
              <a:spcAft>
                <a:spcPts val="600"/>
              </a:spcAft>
              <a:buFontTx/>
              <a:buChar char="-"/>
            </a:pPr>
            <a:r>
              <a:rPr lang="es-ES" sz="1700" b="1" dirty="0">
                <a:solidFill>
                  <a:schemeClr val="tx1">
                    <a:lumMod val="75000"/>
                    <a:lumOff val="25000"/>
                  </a:schemeClr>
                </a:solidFill>
              </a:rPr>
              <a:t>Política de precios, </a:t>
            </a:r>
            <a:r>
              <a:rPr lang="es-ES" sz="1700" dirty="0">
                <a:solidFill>
                  <a:schemeClr val="tx1">
                    <a:lumMod val="75000"/>
                    <a:lumOff val="25000"/>
                  </a:schemeClr>
                </a:solidFill>
              </a:rPr>
              <a:t>la mayor parte afirma que se debe llevar una política de precios competitiva</a:t>
            </a:r>
          </a:p>
          <a:p>
            <a:pPr>
              <a:lnSpc>
                <a:spcPct val="110000"/>
              </a:lnSpc>
              <a:spcAft>
                <a:spcPts val="600"/>
              </a:spcAft>
              <a:buFontTx/>
              <a:buChar char="-"/>
            </a:pPr>
            <a:r>
              <a:rPr lang="es-ES" sz="1700" b="1" dirty="0">
                <a:solidFill>
                  <a:schemeClr val="tx1">
                    <a:lumMod val="75000"/>
                    <a:lumOff val="25000"/>
                  </a:schemeClr>
                </a:solidFill>
              </a:rPr>
              <a:t>Flexibilizar la política de cancelaciones en las reservas</a:t>
            </a:r>
            <a:endParaRPr lang="es-ES" sz="1700" dirty="0">
              <a:solidFill>
                <a:schemeClr val="tx1">
                  <a:lumMod val="75000"/>
                  <a:lumOff val="25000"/>
                </a:schemeClr>
              </a:solidFill>
            </a:endParaRPr>
          </a:p>
        </p:txBody>
      </p:sp>
    </p:spTree>
    <p:extLst>
      <p:ext uri="{BB962C8B-B14F-4D97-AF65-F5344CB8AC3E}">
        <p14:creationId xmlns:p14="http://schemas.microsoft.com/office/powerpoint/2010/main" val="4421300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Estrategias Sector Privado</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370336" y="1263283"/>
            <a:ext cx="6450136" cy="4608512"/>
          </a:xfrm>
        </p:spPr>
        <p:txBody>
          <a:bodyPr>
            <a:noAutofit/>
          </a:bodyPr>
          <a:lstStyle/>
          <a:p>
            <a:pPr>
              <a:lnSpc>
                <a:spcPct val="110000"/>
              </a:lnSpc>
              <a:spcAft>
                <a:spcPts val="600"/>
              </a:spcAft>
              <a:buFontTx/>
              <a:buChar char="-"/>
            </a:pPr>
            <a:r>
              <a:rPr lang="es-ES" sz="1700" b="1" dirty="0">
                <a:solidFill>
                  <a:schemeClr val="tx1">
                    <a:lumMod val="75000"/>
                    <a:lumOff val="25000"/>
                  </a:schemeClr>
                </a:solidFill>
              </a:rPr>
              <a:t>Implementar protocolos de seguridad e higiene </a:t>
            </a:r>
            <a:r>
              <a:rPr lang="es-ES" sz="1700" dirty="0">
                <a:solidFill>
                  <a:schemeClr val="tx1">
                    <a:lumMod val="75000"/>
                    <a:lumOff val="25000"/>
                  </a:schemeClr>
                </a:solidFill>
              </a:rPr>
              <a:t>en todos los servicios que se presten, así como garantizar la distancia mínima necesaria, adecuar los aforos, etc.</a:t>
            </a:r>
          </a:p>
          <a:p>
            <a:pPr>
              <a:lnSpc>
                <a:spcPct val="110000"/>
              </a:lnSpc>
              <a:spcAft>
                <a:spcPts val="600"/>
              </a:spcAft>
              <a:buFontTx/>
              <a:buChar char="-"/>
            </a:pPr>
            <a:r>
              <a:rPr lang="es-ES" sz="1700" b="1" dirty="0">
                <a:solidFill>
                  <a:schemeClr val="tx1">
                    <a:lumMod val="75000"/>
                    <a:lumOff val="25000"/>
                  </a:schemeClr>
                </a:solidFill>
              </a:rPr>
              <a:t>Mejorar la coordinación-cooperación</a:t>
            </a:r>
            <a:r>
              <a:rPr lang="es-ES" sz="1700" dirty="0">
                <a:solidFill>
                  <a:schemeClr val="tx1">
                    <a:lumMod val="75000"/>
                    <a:lumOff val="25000"/>
                  </a:schemeClr>
                </a:solidFill>
              </a:rPr>
              <a:t>, no solo entre las empresas turísticas sino también con las diferentes administraciones públicas que promocionan o trabajan por el sector.</a:t>
            </a:r>
          </a:p>
        </p:txBody>
      </p:sp>
      <p:pic>
        <p:nvPicPr>
          <p:cNvPr id="4" name="Imagen 3">
            <a:extLst>
              <a:ext uri="{FF2B5EF4-FFF2-40B4-BE49-F238E27FC236}">
                <a16:creationId xmlns="" xmlns:a16="http://schemas.microsoft.com/office/drawing/2014/main" id="{028C345B-9CD5-49D2-AD18-22D12C7C1E38}"/>
              </a:ext>
            </a:extLst>
          </p:cNvPr>
          <p:cNvPicPr>
            <a:picLocks noChangeAspect="1"/>
          </p:cNvPicPr>
          <p:nvPr/>
        </p:nvPicPr>
        <p:blipFill>
          <a:blip r:embed="rId2" cstate="print"/>
          <a:stretch>
            <a:fillRect/>
          </a:stretch>
        </p:blipFill>
        <p:spPr>
          <a:xfrm>
            <a:off x="3419872" y="3899784"/>
            <a:ext cx="4608512" cy="2561487"/>
          </a:xfrm>
          <a:prstGeom prst="rect">
            <a:avLst/>
          </a:prstGeom>
        </p:spPr>
      </p:pic>
      <p:sp>
        <p:nvSpPr>
          <p:cNvPr id="5" name="Rectángulo 4">
            <a:extLst>
              <a:ext uri="{FF2B5EF4-FFF2-40B4-BE49-F238E27FC236}">
                <a16:creationId xmlns="" xmlns:a16="http://schemas.microsoft.com/office/drawing/2014/main" id="{1FAAE315-B1A4-45BC-B16F-E707F874C71A}"/>
              </a:ext>
            </a:extLst>
          </p:cNvPr>
          <p:cNvSpPr/>
          <p:nvPr/>
        </p:nvSpPr>
        <p:spPr>
          <a:xfrm>
            <a:off x="2912130" y="3364332"/>
            <a:ext cx="5544616" cy="584775"/>
          </a:xfrm>
          <a:prstGeom prst="rect">
            <a:avLst/>
          </a:prstGeom>
        </p:spPr>
        <p:txBody>
          <a:bodyPr wrap="square">
            <a:spAutoFit/>
          </a:bodyPr>
          <a:lstStyle/>
          <a:p>
            <a:pPr algn="ctr"/>
            <a:r>
              <a:rPr lang="es-ES" sz="1600" b="1" dirty="0">
                <a:solidFill>
                  <a:schemeClr val="tx1">
                    <a:lumMod val="75000"/>
                    <a:lumOff val="25000"/>
                  </a:schemeClr>
                </a:solidFill>
                <a:latin typeface="Corbel" panose="020B0503020204020204" pitchFamily="34" charset="0"/>
              </a:rPr>
              <a:t>Principales líneas estratégicas a desarrollar por el Sector Privado  para reducir los efectos del COVID-19</a:t>
            </a:r>
          </a:p>
        </p:txBody>
      </p:sp>
      <p:sp>
        <p:nvSpPr>
          <p:cNvPr id="6" name="CuadroTexto 5">
            <a:extLst>
              <a:ext uri="{FF2B5EF4-FFF2-40B4-BE49-F238E27FC236}">
                <a16:creationId xmlns="" xmlns:a16="http://schemas.microsoft.com/office/drawing/2014/main" id="{32D90A4E-46CC-44CB-92E3-C05592636ABF}"/>
              </a:ext>
            </a:extLst>
          </p:cNvPr>
          <p:cNvSpPr txBox="1"/>
          <p:nvPr/>
        </p:nvSpPr>
        <p:spPr>
          <a:xfrm>
            <a:off x="7044290" y="6085270"/>
            <a:ext cx="1398140" cy="230832"/>
          </a:xfrm>
          <a:prstGeom prst="rect">
            <a:avLst/>
          </a:prstGeom>
          <a:noFill/>
        </p:spPr>
        <p:txBody>
          <a:bodyPr wrap="none" rtlCol="0">
            <a:spAutoFit/>
          </a:bodyPr>
          <a:lstStyle/>
          <a:p>
            <a:r>
              <a:rPr lang="es-ES" sz="900" dirty="0">
                <a:solidFill>
                  <a:schemeClr val="tx1">
                    <a:lumMod val="75000"/>
                    <a:lumOff val="25000"/>
                  </a:schemeClr>
                </a:solidFill>
                <a:latin typeface="Corbel" panose="020B0503020204020204" pitchFamily="34" charset="0"/>
              </a:rPr>
              <a:t>Pregunta multirrespuesta</a:t>
            </a:r>
          </a:p>
        </p:txBody>
      </p:sp>
    </p:spTree>
    <p:extLst>
      <p:ext uri="{BB962C8B-B14F-4D97-AF65-F5344CB8AC3E}">
        <p14:creationId xmlns:p14="http://schemas.microsoft.com/office/powerpoint/2010/main" val="5404448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200" b="1" dirty="0">
                <a:solidFill>
                  <a:schemeClr val="tx1">
                    <a:lumMod val="75000"/>
                    <a:lumOff val="25000"/>
                  </a:schemeClr>
                </a:solidFill>
              </a:rPr>
              <a:t>Estrategias Sector Privado</a:t>
            </a: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2800" b="1" dirty="0">
              <a:solidFill>
                <a:schemeClr val="tx1">
                  <a:lumMod val="75000"/>
                  <a:lumOff val="25000"/>
                </a:schemeClr>
              </a:solidFill>
            </a:endParaRPr>
          </a:p>
        </p:txBody>
      </p:sp>
      <p:pic>
        <p:nvPicPr>
          <p:cNvPr id="7" name="Imagen 6">
            <a:extLst>
              <a:ext uri="{FF2B5EF4-FFF2-40B4-BE49-F238E27FC236}">
                <a16:creationId xmlns="" xmlns:a16="http://schemas.microsoft.com/office/drawing/2014/main" id="{31D586B6-0BE7-4FE0-A170-BC602071D9F9}"/>
              </a:ext>
            </a:extLst>
          </p:cNvPr>
          <p:cNvPicPr>
            <a:picLocks noChangeAspect="1"/>
          </p:cNvPicPr>
          <p:nvPr/>
        </p:nvPicPr>
        <p:blipFill>
          <a:blip r:embed="rId2" cstate="print"/>
          <a:stretch>
            <a:fillRect/>
          </a:stretch>
        </p:blipFill>
        <p:spPr>
          <a:xfrm>
            <a:off x="2548934" y="2420888"/>
            <a:ext cx="6006429" cy="3895214"/>
          </a:xfrm>
          <a:prstGeom prst="rect">
            <a:avLst/>
          </a:prstGeom>
        </p:spPr>
      </p:pic>
      <p:sp>
        <p:nvSpPr>
          <p:cNvPr id="4" name="Rectángulo 3">
            <a:extLst>
              <a:ext uri="{FF2B5EF4-FFF2-40B4-BE49-F238E27FC236}">
                <a16:creationId xmlns="" xmlns:a16="http://schemas.microsoft.com/office/drawing/2014/main" id="{2F79BE56-2D86-4EA5-B0F3-52A3A5B7B8E0}"/>
              </a:ext>
            </a:extLst>
          </p:cNvPr>
          <p:cNvSpPr/>
          <p:nvPr/>
        </p:nvSpPr>
        <p:spPr>
          <a:xfrm>
            <a:off x="2848475" y="1556792"/>
            <a:ext cx="5885486" cy="637739"/>
          </a:xfrm>
          <a:prstGeom prst="rect">
            <a:avLst/>
          </a:prstGeom>
        </p:spPr>
        <p:txBody>
          <a:bodyPr wrap="square">
            <a:spAutoFit/>
          </a:bodyPr>
          <a:lstStyle/>
          <a:p>
            <a:pPr algn="ctr">
              <a:lnSpc>
                <a:spcPct val="114000"/>
              </a:lnSpc>
              <a:spcBef>
                <a:spcPts val="1200"/>
              </a:spcBef>
              <a:spcAft>
                <a:spcPts val="600"/>
              </a:spcAft>
            </a:pPr>
            <a:r>
              <a:rPr lang="es-ES" sz="1600" b="1" dirty="0">
                <a:solidFill>
                  <a:schemeClr val="tx1">
                    <a:lumMod val="75000"/>
                    <a:lumOff val="25000"/>
                  </a:schemeClr>
                </a:solidFill>
                <a:latin typeface="Corbel" panose="020B0503020204020204" pitchFamily="34" charset="0"/>
              </a:rPr>
              <a:t>Principales estrategias propuestas para desarrollar el Sector Privado para reducir los efectos del COVID-19</a:t>
            </a:r>
          </a:p>
        </p:txBody>
      </p:sp>
      <p:sp>
        <p:nvSpPr>
          <p:cNvPr id="5" name="CuadroTexto 4">
            <a:extLst>
              <a:ext uri="{FF2B5EF4-FFF2-40B4-BE49-F238E27FC236}">
                <a16:creationId xmlns="" xmlns:a16="http://schemas.microsoft.com/office/drawing/2014/main" id="{1B8EDE89-88D3-437E-8977-D95F8F690C84}"/>
              </a:ext>
            </a:extLst>
          </p:cNvPr>
          <p:cNvSpPr txBox="1"/>
          <p:nvPr/>
        </p:nvSpPr>
        <p:spPr>
          <a:xfrm>
            <a:off x="6998509" y="5733663"/>
            <a:ext cx="1398140" cy="230832"/>
          </a:xfrm>
          <a:prstGeom prst="rect">
            <a:avLst/>
          </a:prstGeom>
          <a:noFill/>
        </p:spPr>
        <p:txBody>
          <a:bodyPr wrap="none" rtlCol="0">
            <a:spAutoFit/>
          </a:bodyPr>
          <a:lstStyle/>
          <a:p>
            <a:r>
              <a:rPr lang="es-ES" sz="900" dirty="0">
                <a:solidFill>
                  <a:schemeClr val="tx1">
                    <a:lumMod val="75000"/>
                    <a:lumOff val="25000"/>
                  </a:schemeClr>
                </a:solidFill>
                <a:latin typeface="Corbel" panose="020B0503020204020204" pitchFamily="34" charset="0"/>
              </a:rPr>
              <a:t>Pregunta multirrespuesta</a:t>
            </a:r>
          </a:p>
        </p:txBody>
      </p:sp>
    </p:spTree>
    <p:extLst>
      <p:ext uri="{BB962C8B-B14F-4D97-AF65-F5344CB8AC3E}">
        <p14:creationId xmlns:p14="http://schemas.microsoft.com/office/powerpoint/2010/main" val="42280900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800" b="1" dirty="0">
                <a:solidFill>
                  <a:schemeClr val="tx1">
                    <a:lumMod val="75000"/>
                    <a:lumOff val="25000"/>
                  </a:schemeClr>
                </a:solidFill>
              </a:rPr>
              <a:t>Acciones a  Implementar</a:t>
            </a:r>
            <a:endParaRPr lang="es-ES" sz="2000" b="1" dirty="0">
              <a:solidFill>
                <a:schemeClr val="tx1">
                  <a:lumMod val="75000"/>
                  <a:lumOff val="25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627784" y="1412776"/>
            <a:ext cx="6206908" cy="4905509"/>
          </a:xfrm>
        </p:spPr>
        <p:txBody>
          <a:bodyPr>
            <a:noAutofit/>
          </a:bodyPr>
          <a:lstStyle/>
          <a:p>
            <a:pPr marL="0" indent="0">
              <a:lnSpc>
                <a:spcPct val="120000"/>
              </a:lnSpc>
              <a:buNone/>
            </a:pPr>
            <a:r>
              <a:rPr lang="es-ES" sz="1800" dirty="0">
                <a:solidFill>
                  <a:schemeClr val="tx1">
                    <a:lumMod val="75000"/>
                    <a:lumOff val="25000"/>
                  </a:schemeClr>
                </a:solidFill>
                <a:latin typeface="+mn-lt"/>
              </a:rPr>
              <a:t>Entre las </a:t>
            </a:r>
            <a:r>
              <a:rPr lang="es-ES" sz="1800" b="1" dirty="0">
                <a:solidFill>
                  <a:schemeClr val="accent2"/>
                </a:solidFill>
              </a:rPr>
              <a:t>acciones propuestas:</a:t>
            </a:r>
            <a:endParaRPr lang="es-ES" sz="1800" dirty="0">
              <a:solidFill>
                <a:schemeClr val="tx1">
                  <a:lumMod val="75000"/>
                  <a:lumOff val="25000"/>
                </a:schemeClr>
              </a:solidFill>
              <a:latin typeface="+mn-lt"/>
            </a:endParaRPr>
          </a:p>
          <a:p>
            <a:pPr>
              <a:lnSpc>
                <a:spcPct val="100000"/>
              </a:lnSpc>
              <a:buFontTx/>
              <a:buChar char="-"/>
            </a:pPr>
            <a:r>
              <a:rPr lang="es-ES" sz="1800" dirty="0">
                <a:solidFill>
                  <a:schemeClr val="tx1">
                    <a:lumMod val="75000"/>
                    <a:lumOff val="25000"/>
                  </a:schemeClr>
                </a:solidFill>
                <a:latin typeface="+mn-lt"/>
              </a:rPr>
              <a:t>Un número significativo están relacionadas con </a:t>
            </a:r>
            <a:r>
              <a:rPr lang="es-ES" sz="1800" b="1" dirty="0">
                <a:solidFill>
                  <a:schemeClr val="tx1">
                    <a:lumMod val="75000"/>
                    <a:lumOff val="25000"/>
                  </a:schemeClr>
                </a:solidFill>
                <a:latin typeface="+mn-lt"/>
              </a:rPr>
              <a:t>campañas de promoción</a:t>
            </a:r>
            <a:r>
              <a:rPr lang="es-ES" sz="1800" dirty="0">
                <a:solidFill>
                  <a:schemeClr val="tx1">
                    <a:lumMod val="75000"/>
                    <a:lumOff val="25000"/>
                  </a:schemeClr>
                </a:solidFill>
                <a:latin typeface="+mn-lt"/>
              </a:rPr>
              <a:t>  (55,6% de las respuestas): campañas publicitarias en medios , campañas de promoción gradual o por fases, comenzando por el entorno más próximo (regional, nacional, mercados europeos cercanos) y a medio plazo a mercados europeos de medio y/o largo recorrido</a:t>
            </a:r>
          </a:p>
          <a:p>
            <a:pPr>
              <a:lnSpc>
                <a:spcPct val="100000"/>
              </a:lnSpc>
              <a:buFontTx/>
              <a:buChar char="-"/>
            </a:pPr>
            <a:r>
              <a:rPr lang="es-ES" sz="1800" dirty="0">
                <a:solidFill>
                  <a:schemeClr val="tx1">
                    <a:lumMod val="75000"/>
                    <a:lumOff val="25000"/>
                  </a:schemeClr>
                </a:solidFill>
                <a:latin typeface="+mn-lt"/>
              </a:rPr>
              <a:t>Se observa una apuesta por la </a:t>
            </a:r>
            <a:r>
              <a:rPr lang="es-ES" sz="1800" b="1" dirty="0">
                <a:solidFill>
                  <a:schemeClr val="tx1">
                    <a:lumMod val="75000"/>
                    <a:lumOff val="25000"/>
                  </a:schemeClr>
                </a:solidFill>
                <a:latin typeface="+mn-lt"/>
              </a:rPr>
              <a:t>promoción online </a:t>
            </a:r>
            <a:r>
              <a:rPr lang="es-ES" sz="1800" dirty="0">
                <a:solidFill>
                  <a:schemeClr val="tx1">
                    <a:lumMod val="75000"/>
                    <a:lumOff val="25000"/>
                  </a:schemeClr>
                </a:solidFill>
                <a:latin typeface="+mn-lt"/>
              </a:rPr>
              <a:t>utilizando las Redes sociales adecuadas en los mercados de origen como reuniones virtuales, presentaciones virtuales, </a:t>
            </a:r>
            <a:r>
              <a:rPr lang="es-ES" sz="1800" dirty="0" err="1">
                <a:solidFill>
                  <a:schemeClr val="tx1">
                    <a:lumMod val="75000"/>
                    <a:lumOff val="25000"/>
                  </a:schemeClr>
                </a:solidFill>
                <a:latin typeface="+mn-lt"/>
              </a:rPr>
              <a:t>newsletter</a:t>
            </a:r>
            <a:r>
              <a:rPr lang="es-ES" sz="1800" dirty="0">
                <a:solidFill>
                  <a:schemeClr val="tx1">
                    <a:lumMod val="75000"/>
                    <a:lumOff val="25000"/>
                  </a:schemeClr>
                </a:solidFill>
                <a:latin typeface="+mn-lt"/>
              </a:rPr>
              <a:t>, etc. (37,5%)</a:t>
            </a:r>
          </a:p>
          <a:p>
            <a:pPr>
              <a:lnSpc>
                <a:spcPct val="100000"/>
              </a:lnSpc>
              <a:buFontTx/>
              <a:buChar char="-"/>
            </a:pPr>
            <a:r>
              <a:rPr lang="es-ES" sz="1800" b="1" dirty="0">
                <a:solidFill>
                  <a:schemeClr val="tx1">
                    <a:lumMod val="75000"/>
                    <a:lumOff val="25000"/>
                  </a:schemeClr>
                </a:solidFill>
                <a:latin typeface="+mn-lt"/>
              </a:rPr>
              <a:t>Campañas que refuercen la imagen de destino seguro</a:t>
            </a:r>
            <a:r>
              <a:rPr lang="es-ES" sz="1800" dirty="0">
                <a:solidFill>
                  <a:schemeClr val="tx1">
                    <a:lumMod val="75000"/>
                    <a:lumOff val="25000"/>
                  </a:schemeClr>
                </a:solidFill>
                <a:latin typeface="+mn-lt"/>
              </a:rPr>
              <a:t>. </a:t>
            </a:r>
            <a:endParaRPr lang="es-ES" sz="1800" dirty="0" smtClean="0">
              <a:solidFill>
                <a:schemeClr val="tx1">
                  <a:lumMod val="75000"/>
                  <a:lumOff val="25000"/>
                </a:schemeClr>
              </a:solidFill>
              <a:latin typeface="+mn-lt"/>
            </a:endParaRPr>
          </a:p>
          <a:p>
            <a:pPr>
              <a:lnSpc>
                <a:spcPct val="100000"/>
              </a:lnSpc>
              <a:buFontTx/>
              <a:buChar char="-"/>
            </a:pPr>
            <a:r>
              <a:rPr lang="es-ES" sz="1800" b="1" dirty="0" smtClean="0">
                <a:solidFill>
                  <a:schemeClr val="tx1">
                    <a:lumMod val="75000"/>
                    <a:lumOff val="25000"/>
                  </a:schemeClr>
                </a:solidFill>
              </a:rPr>
              <a:t>Viajes de familiarización con agentes y medios de comunicación</a:t>
            </a:r>
            <a:r>
              <a:rPr lang="es-ES" sz="1800" dirty="0" smtClean="0">
                <a:solidFill>
                  <a:schemeClr val="tx1">
                    <a:lumMod val="75000"/>
                    <a:lumOff val="25000"/>
                  </a:schemeClr>
                </a:solidFill>
              </a:rPr>
              <a:t> (sean o no turísticos) que difundan la seguridad, variedad del destino.</a:t>
            </a:r>
          </a:p>
        </p:txBody>
      </p:sp>
    </p:spTree>
    <p:extLst>
      <p:ext uri="{BB962C8B-B14F-4D97-AF65-F5344CB8AC3E}">
        <p14:creationId xmlns:p14="http://schemas.microsoft.com/office/powerpoint/2010/main" val="32390166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idx="4294967295"/>
          </p:nvPr>
        </p:nvSpPr>
        <p:spPr>
          <a:xfrm>
            <a:off x="2051720" y="3140968"/>
            <a:ext cx="3096344" cy="2496277"/>
          </a:xfrm>
        </p:spPr>
        <p:txBody>
          <a:bodyPr anchor="b">
            <a:noAutofit/>
          </a:bodyPr>
          <a:lstStyle/>
          <a:p>
            <a:pPr algn="l"/>
            <a:r>
              <a:rPr lang="es-ES" sz="2400" b="1" dirty="0">
                <a:solidFill>
                  <a:schemeClr val="bg1"/>
                </a:solidFill>
                <a:latin typeface="Corbel" pitchFamily="34" charset="0"/>
              </a:rPr>
              <a:t>1. Principales Conclusiones</a:t>
            </a:r>
            <a:br>
              <a:rPr lang="es-ES" sz="2400" b="1" dirty="0">
                <a:solidFill>
                  <a:schemeClr val="bg1"/>
                </a:solidFill>
                <a:latin typeface="Corbel" pitchFamily="34" charset="0"/>
              </a:rPr>
            </a:br>
            <a:endParaRPr lang="es-ES" sz="2400" b="1" dirty="0">
              <a:solidFill>
                <a:schemeClr val="bg1"/>
              </a:solidFill>
              <a:latin typeface="Corbel" pitchFamily="34" charset="0"/>
            </a:endParaRPr>
          </a:p>
        </p:txBody>
      </p:sp>
      <p:sp>
        <p:nvSpPr>
          <p:cNvPr id="5" name="4 Rectángulo"/>
          <p:cNvSpPr/>
          <p:nvPr/>
        </p:nvSpPr>
        <p:spPr>
          <a:xfrm>
            <a:off x="5327576" y="0"/>
            <a:ext cx="3816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r>
              <a:rPr lang="es-ES" sz="4000" dirty="0">
                <a:solidFill>
                  <a:schemeClr val="bg1"/>
                </a:solidFill>
                <a:latin typeface="Corbel" pitchFamily="34" charset="0"/>
              </a:rPr>
              <a:t>Unas reflexiones sobre una batería de acciones a poner en marcha</a:t>
            </a:r>
          </a:p>
        </p:txBody>
      </p:sp>
      <p:sp>
        <p:nvSpPr>
          <p:cNvPr id="2" name="CuadroTexto 1">
            <a:extLst>
              <a:ext uri="{FF2B5EF4-FFF2-40B4-BE49-F238E27FC236}">
                <a16:creationId xmlns="" xmlns:a16="http://schemas.microsoft.com/office/drawing/2014/main" id="{FB3B3286-B498-461A-A8A5-8BB127009039}"/>
              </a:ext>
            </a:extLst>
          </p:cNvPr>
          <p:cNvSpPr txBox="1"/>
          <p:nvPr/>
        </p:nvSpPr>
        <p:spPr>
          <a:xfrm>
            <a:off x="5364088" y="1149712"/>
            <a:ext cx="1368152" cy="1631216"/>
          </a:xfrm>
          <a:prstGeom prst="rect">
            <a:avLst/>
          </a:prstGeom>
          <a:noFill/>
        </p:spPr>
        <p:txBody>
          <a:bodyPr wrap="square" rtlCol="0">
            <a:spAutoFit/>
          </a:bodyPr>
          <a:lstStyle/>
          <a:p>
            <a:r>
              <a:rPr lang="es-ES" sz="10000" dirty="0">
                <a:solidFill>
                  <a:schemeClr val="bg1"/>
                </a:solidFill>
              </a:rPr>
              <a:t>8.</a:t>
            </a:r>
          </a:p>
        </p:txBody>
      </p:sp>
    </p:spTree>
    <p:extLst>
      <p:ext uri="{BB962C8B-B14F-4D97-AF65-F5344CB8AC3E}">
        <p14:creationId xmlns:p14="http://schemas.microsoft.com/office/powerpoint/2010/main" val="24373196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3600" dirty="0">
                <a:solidFill>
                  <a:schemeClr val="accent2">
                    <a:lumMod val="75000"/>
                  </a:schemeClr>
                </a:solidFill>
              </a:rPr>
              <a:t>Unas reflexiones sobre una batería de acciones a poner en marcha</a:t>
            </a:r>
            <a:br>
              <a:rPr lang="es-ES" sz="3600" dirty="0">
                <a:solidFill>
                  <a:schemeClr val="accent2">
                    <a:lumMod val="75000"/>
                  </a:schemeClr>
                </a:solidFill>
              </a:rPr>
            </a:br>
            <a:r>
              <a:rPr lang="es-ES" sz="2800" b="1" dirty="0">
                <a:solidFill>
                  <a:schemeClr val="accent2">
                    <a:lumMod val="50000"/>
                  </a:schemeClr>
                </a:solidFill>
              </a:rPr>
              <a:t/>
            </a:r>
            <a:br>
              <a:rPr lang="es-ES" sz="2800" b="1" dirty="0">
                <a:solidFill>
                  <a:schemeClr val="accent2">
                    <a:lumMod val="50000"/>
                  </a:schemeClr>
                </a:solidFill>
              </a:rPr>
            </a:br>
            <a:endParaRPr lang="es-ES" sz="2800" b="1" dirty="0">
              <a:solidFill>
                <a:schemeClr val="accent2">
                  <a:lumMod val="50000"/>
                </a:schemeClr>
              </a:solidFill>
            </a:endParaRPr>
          </a:p>
        </p:txBody>
      </p:sp>
      <p:sp>
        <p:nvSpPr>
          <p:cNvPr id="3" name="Marcador de contenido 2">
            <a:extLst>
              <a:ext uri="{FF2B5EF4-FFF2-40B4-BE49-F238E27FC236}">
                <a16:creationId xmlns="" xmlns:a16="http://schemas.microsoft.com/office/drawing/2014/main" id="{9F5C0CB6-C5DB-415D-990F-4967DEC26497}"/>
              </a:ext>
            </a:extLst>
          </p:cNvPr>
          <p:cNvSpPr>
            <a:spLocks noGrp="1"/>
          </p:cNvSpPr>
          <p:nvPr>
            <p:ph idx="1"/>
          </p:nvPr>
        </p:nvSpPr>
        <p:spPr>
          <a:xfrm>
            <a:off x="2627784" y="1522572"/>
            <a:ext cx="6206908" cy="4795713"/>
          </a:xfrm>
        </p:spPr>
        <p:txBody>
          <a:bodyPr>
            <a:noAutofit/>
          </a:bodyPr>
          <a:lstStyle/>
          <a:p>
            <a:pPr marL="0" indent="0" algn="just">
              <a:lnSpc>
                <a:spcPct val="100000"/>
              </a:lnSpc>
              <a:spcBef>
                <a:spcPts val="600"/>
              </a:spcBef>
              <a:spcAft>
                <a:spcPts val="600"/>
              </a:spcAft>
              <a:buNone/>
            </a:pPr>
            <a:r>
              <a:rPr lang="es-ES" sz="1500" dirty="0">
                <a:latin typeface="Calibri" pitchFamily="34" charset="0"/>
              </a:rPr>
              <a:t>En este apartado se presentan las recomendaciones, la hoja de ruta, que la Costa del Sol debe seguir para salir de la crisis, lo antes posible y de una forma eficiente y competitiva, un Plan de salida de la crisis provocada por el Covid-19.</a:t>
            </a:r>
          </a:p>
          <a:p>
            <a:pPr marL="0" indent="0" algn="just">
              <a:lnSpc>
                <a:spcPct val="100000"/>
              </a:lnSpc>
              <a:spcBef>
                <a:spcPts val="600"/>
              </a:spcBef>
              <a:spcAft>
                <a:spcPts val="600"/>
              </a:spcAft>
              <a:buNone/>
            </a:pPr>
            <a:r>
              <a:rPr lang="es-ES" sz="1500" dirty="0">
                <a:latin typeface="Calibri" pitchFamily="34" charset="0"/>
              </a:rPr>
              <a:t>Para ello, tal y como se ha señalado, se ha tenido en cuenta las recomendaciones de la Organización Mundial del Turismo, del Ministerio de Turismo, la Consejería de Turismo, de la Alianza para la Excelencia Turística, Exceltur, así como de distintos estudios realizados por Universidades y consultoras internacionales de reconocido prestigio.  Además, se ha realizado un estudio ad hoc sobre las cualificadas opiniones de empresarios y profesionales del sector turístico en la Costa del Sol, para conocer sus opiniones de la situación actual y de cómo salir de la crisis.</a:t>
            </a:r>
          </a:p>
          <a:p>
            <a:pPr marL="0" indent="0" algn="just">
              <a:lnSpc>
                <a:spcPct val="100000"/>
              </a:lnSpc>
              <a:spcBef>
                <a:spcPts val="600"/>
              </a:spcBef>
              <a:spcAft>
                <a:spcPts val="600"/>
              </a:spcAft>
              <a:buNone/>
            </a:pPr>
            <a:r>
              <a:rPr lang="es-ES" sz="1500" dirty="0">
                <a:latin typeface="Calibri" pitchFamily="34" charset="0"/>
              </a:rPr>
              <a:t>Con dichos análisis, se presenta una propuesta de acciones a poner en marcha con el objetivo de que vuelva la recuperación turística lo antes posible, y por consiguiente, la generación de riqueza y creación de empleo.</a:t>
            </a:r>
          </a:p>
          <a:p>
            <a:pPr marL="0" indent="0" algn="just">
              <a:lnSpc>
                <a:spcPct val="100000"/>
              </a:lnSpc>
              <a:spcBef>
                <a:spcPts val="600"/>
              </a:spcBef>
              <a:spcAft>
                <a:spcPts val="600"/>
              </a:spcAft>
              <a:buClr>
                <a:schemeClr val="accent2">
                  <a:lumMod val="50000"/>
                </a:schemeClr>
              </a:buClr>
              <a:buNone/>
            </a:pPr>
            <a:r>
              <a:rPr lang="es-ES" sz="1500" dirty="0">
                <a:latin typeface="Calibri" pitchFamily="34" charset="0"/>
              </a:rPr>
              <a:t>En definitiva, a continuación se presenta un </a:t>
            </a:r>
            <a:r>
              <a:rPr lang="es-ES" sz="1500" b="1" dirty="0">
                <a:solidFill>
                  <a:schemeClr val="accent2">
                    <a:lumMod val="75000"/>
                  </a:schemeClr>
                </a:solidFill>
                <a:latin typeface="Calibri" pitchFamily="34" charset="0"/>
              </a:rPr>
              <a:t>documento de debate</a:t>
            </a:r>
            <a:r>
              <a:rPr lang="es-ES" sz="1500" dirty="0">
                <a:latin typeface="Calibri" pitchFamily="34" charset="0"/>
              </a:rPr>
              <a:t>, un borrador de propuestas específicas </a:t>
            </a:r>
            <a:r>
              <a:rPr lang="es-ES" sz="1500" b="1" dirty="0">
                <a:solidFill>
                  <a:schemeClr val="accent2">
                    <a:lumMod val="75000"/>
                  </a:schemeClr>
                </a:solidFill>
                <a:latin typeface="Calibri" pitchFamily="34" charset="0"/>
              </a:rPr>
              <a:t>para la reactivación eficiente y rápida del sector turístico de la </a:t>
            </a:r>
            <a:r>
              <a:rPr lang="es-ES" sz="1500" b="1" dirty="0" smtClean="0">
                <a:solidFill>
                  <a:schemeClr val="accent2">
                    <a:lumMod val="75000"/>
                  </a:schemeClr>
                </a:solidFill>
                <a:latin typeface="Calibri" pitchFamily="34" charset="0"/>
              </a:rPr>
              <a:t>provincia </a:t>
            </a:r>
            <a:r>
              <a:rPr lang="es-ES" sz="1500" b="1" dirty="0">
                <a:solidFill>
                  <a:schemeClr val="accent2">
                    <a:lumMod val="75000"/>
                  </a:schemeClr>
                </a:solidFill>
                <a:latin typeface="Calibri" pitchFamily="34" charset="0"/>
              </a:rPr>
              <a:t>de Málaga.</a:t>
            </a:r>
            <a:endParaRPr lang="es-ES" sz="1500" b="1" dirty="0">
              <a:solidFill>
                <a:schemeClr val="accent2">
                  <a:lumMod val="75000"/>
                </a:schemeClr>
              </a:solidFill>
            </a:endParaRPr>
          </a:p>
        </p:txBody>
      </p:sp>
    </p:spTree>
    <p:extLst>
      <p:ext uri="{BB962C8B-B14F-4D97-AF65-F5344CB8AC3E}">
        <p14:creationId xmlns:p14="http://schemas.microsoft.com/office/powerpoint/2010/main" val="11343589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800" b="1" dirty="0">
                <a:solidFill>
                  <a:schemeClr val="tx1">
                    <a:lumMod val="75000"/>
                    <a:lumOff val="25000"/>
                  </a:schemeClr>
                </a:solidFill>
              </a:rPr>
              <a:t>Estrategias a desarrollar para la salida de la crisis de forma rápida y eficiente</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1200" b="1" dirty="0">
                <a:solidFill>
                  <a:schemeClr val="tx1">
                    <a:lumMod val="75000"/>
                    <a:lumOff val="25000"/>
                  </a:schemeClr>
                </a:solidFill>
              </a:rPr>
              <a:t>Con responsables internos (Provincia de Málaga) y externos (otros organismos)</a:t>
            </a:r>
          </a:p>
        </p:txBody>
      </p:sp>
      <p:graphicFrame>
        <p:nvGraphicFramePr>
          <p:cNvPr id="4" name="3 Diagrama"/>
          <p:cNvGraphicFramePr/>
          <p:nvPr>
            <p:extLst>
              <p:ext uri="{D42A27DB-BD31-4B8C-83A1-F6EECF244321}">
                <p14:modId xmlns:p14="http://schemas.microsoft.com/office/powerpoint/2010/main" val="2960798825"/>
              </p:ext>
            </p:extLst>
          </p:nvPr>
        </p:nvGraphicFramePr>
        <p:xfrm>
          <a:off x="2771800" y="1484784"/>
          <a:ext cx="612068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3589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800" b="1" dirty="0">
                <a:solidFill>
                  <a:schemeClr val="tx1">
                    <a:lumMod val="75000"/>
                    <a:lumOff val="25000"/>
                  </a:schemeClr>
                </a:solidFill>
              </a:rPr>
              <a:t>Acciones a desarrollar según estrategias</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1200" b="1" dirty="0">
              <a:solidFill>
                <a:schemeClr val="tx1">
                  <a:lumMod val="75000"/>
                  <a:lumOff val="25000"/>
                </a:schemeClr>
              </a:solidFill>
            </a:endParaRPr>
          </a:p>
        </p:txBody>
      </p:sp>
      <p:graphicFrame>
        <p:nvGraphicFramePr>
          <p:cNvPr id="4" name="3 Diagrama"/>
          <p:cNvGraphicFramePr/>
          <p:nvPr>
            <p:extLst>
              <p:ext uri="{D42A27DB-BD31-4B8C-83A1-F6EECF244321}">
                <p14:modId xmlns:p14="http://schemas.microsoft.com/office/powerpoint/2010/main" val="2187145395"/>
              </p:ext>
            </p:extLst>
          </p:nvPr>
        </p:nvGraphicFramePr>
        <p:xfrm>
          <a:off x="2771800" y="1268760"/>
          <a:ext cx="61206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3589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580024096"/>
              </p:ext>
            </p:extLst>
          </p:nvPr>
        </p:nvGraphicFramePr>
        <p:xfrm>
          <a:off x="2771800" y="1412776"/>
          <a:ext cx="61206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800" b="1" dirty="0">
                <a:solidFill>
                  <a:schemeClr val="tx1">
                    <a:lumMod val="75000"/>
                    <a:lumOff val="25000"/>
                  </a:schemeClr>
                </a:solidFill>
              </a:rPr>
              <a:t>Acciones a desarrollar según estrategias</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1200" b="1" dirty="0">
              <a:solidFill>
                <a:schemeClr val="tx1">
                  <a:lumMod val="75000"/>
                  <a:lumOff val="25000"/>
                </a:schemeClr>
              </a:solidFill>
            </a:endParaRPr>
          </a:p>
        </p:txBody>
      </p:sp>
    </p:spTree>
    <p:extLst>
      <p:ext uri="{BB962C8B-B14F-4D97-AF65-F5344CB8AC3E}">
        <p14:creationId xmlns:p14="http://schemas.microsoft.com/office/powerpoint/2010/main" val="113435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600" b="1" dirty="0">
                <a:solidFill>
                  <a:schemeClr val="tx1">
                    <a:lumMod val="75000"/>
                    <a:lumOff val="25000"/>
                  </a:schemeClr>
                </a:solidFill>
              </a:rPr>
              <a:t>Disminución de la estancia de turistas desde el inicio de la crisis</a:t>
            </a:r>
            <a:br>
              <a:rPr lang="es-ES" sz="2600" b="1" dirty="0">
                <a:solidFill>
                  <a:schemeClr val="tx1">
                    <a:lumMod val="75000"/>
                    <a:lumOff val="25000"/>
                  </a:schemeClr>
                </a:solidFill>
              </a:rPr>
            </a:br>
            <a:endParaRPr lang="es-ES" sz="2600" b="1" dirty="0">
              <a:solidFill>
                <a:schemeClr val="tx1">
                  <a:lumMod val="75000"/>
                  <a:lumOff val="25000"/>
                </a:schemeClr>
              </a:solidFill>
            </a:endParaRPr>
          </a:p>
        </p:txBody>
      </p:sp>
      <p:graphicFrame>
        <p:nvGraphicFramePr>
          <p:cNvPr id="5" name="4 Diagrama"/>
          <p:cNvGraphicFramePr/>
          <p:nvPr>
            <p:extLst>
              <p:ext uri="{D42A27DB-BD31-4B8C-83A1-F6EECF244321}">
                <p14:modId xmlns:p14="http://schemas.microsoft.com/office/powerpoint/2010/main" val="253574283"/>
              </p:ext>
            </p:extLst>
          </p:nvPr>
        </p:nvGraphicFramePr>
        <p:xfrm>
          <a:off x="2699792"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3589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681105293"/>
              </p:ext>
            </p:extLst>
          </p:nvPr>
        </p:nvGraphicFramePr>
        <p:xfrm>
          <a:off x="2771800" y="1052736"/>
          <a:ext cx="612068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800" b="1" dirty="0">
                <a:solidFill>
                  <a:schemeClr val="tx1">
                    <a:lumMod val="75000"/>
                    <a:lumOff val="25000"/>
                  </a:schemeClr>
                </a:solidFill>
              </a:rPr>
              <a:t>Acciones a desarrollar según prioridad de ejecución</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1200" b="1" dirty="0">
              <a:solidFill>
                <a:schemeClr val="tx1">
                  <a:lumMod val="75000"/>
                  <a:lumOff val="25000"/>
                </a:schemeClr>
              </a:solidFill>
            </a:endParaRPr>
          </a:p>
        </p:txBody>
      </p:sp>
    </p:spTree>
    <p:extLst>
      <p:ext uri="{BB962C8B-B14F-4D97-AF65-F5344CB8AC3E}">
        <p14:creationId xmlns:p14="http://schemas.microsoft.com/office/powerpoint/2010/main" val="11343589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75527494"/>
              </p:ext>
            </p:extLst>
          </p:nvPr>
        </p:nvGraphicFramePr>
        <p:xfrm>
          <a:off x="2771800" y="1196752"/>
          <a:ext cx="61206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800" b="1" dirty="0">
                <a:solidFill>
                  <a:schemeClr val="tx1">
                    <a:lumMod val="75000"/>
                    <a:lumOff val="25000"/>
                  </a:schemeClr>
                </a:solidFill>
              </a:rPr>
              <a:t>Acciones a desarrollar según prioridad de ejecución</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1200" b="1" dirty="0">
              <a:solidFill>
                <a:schemeClr val="tx1">
                  <a:lumMod val="75000"/>
                  <a:lumOff val="25000"/>
                </a:schemeClr>
              </a:solidFill>
            </a:endParaRPr>
          </a:p>
        </p:txBody>
      </p:sp>
    </p:spTree>
    <p:extLst>
      <p:ext uri="{BB962C8B-B14F-4D97-AF65-F5344CB8AC3E}">
        <p14:creationId xmlns:p14="http://schemas.microsoft.com/office/powerpoint/2010/main" val="1134358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725050718"/>
              </p:ext>
            </p:extLst>
          </p:nvPr>
        </p:nvGraphicFramePr>
        <p:xfrm>
          <a:off x="2771800" y="1556792"/>
          <a:ext cx="612068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800" b="1" dirty="0">
                <a:solidFill>
                  <a:schemeClr val="tx1">
                    <a:lumMod val="75000"/>
                    <a:lumOff val="25000"/>
                  </a:schemeClr>
                </a:solidFill>
              </a:rPr>
              <a:t>Acciones a desarrollar según responsable</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1200" b="1" dirty="0">
              <a:solidFill>
                <a:schemeClr val="tx1">
                  <a:lumMod val="75000"/>
                  <a:lumOff val="25000"/>
                </a:schemeClr>
              </a:solidFill>
            </a:endParaRPr>
          </a:p>
        </p:txBody>
      </p:sp>
    </p:spTree>
    <p:extLst>
      <p:ext uri="{BB962C8B-B14F-4D97-AF65-F5344CB8AC3E}">
        <p14:creationId xmlns:p14="http://schemas.microsoft.com/office/powerpoint/2010/main" val="11343589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292942033"/>
              </p:ext>
            </p:extLst>
          </p:nvPr>
        </p:nvGraphicFramePr>
        <p:xfrm>
          <a:off x="2771800" y="1412776"/>
          <a:ext cx="61206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 xmlns:a16="http://schemas.microsoft.com/office/drawing/2014/main" id="{5C9C8D7A-CE7B-4A42-9BDB-59E8DD2CEE25}"/>
              </a:ext>
            </a:extLst>
          </p:cNvPr>
          <p:cNvSpPr>
            <a:spLocks noGrp="1"/>
          </p:cNvSpPr>
          <p:nvPr>
            <p:ph type="title"/>
          </p:nvPr>
        </p:nvSpPr>
        <p:spPr>
          <a:xfrm>
            <a:off x="107504" y="1297583"/>
            <a:ext cx="2262832" cy="5018519"/>
          </a:xfrm>
        </p:spPr>
        <p:txBody>
          <a:bodyPr anchor="ctr"/>
          <a:lstStyle/>
          <a:p>
            <a:r>
              <a:rPr lang="es-ES" sz="2800" b="1" dirty="0">
                <a:solidFill>
                  <a:schemeClr val="tx1">
                    <a:lumMod val="75000"/>
                    <a:lumOff val="25000"/>
                  </a:schemeClr>
                </a:solidFill>
              </a:rPr>
              <a:t>Acciones a desarrollar según responsable</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r>
              <a:rPr lang="es-ES" sz="2800" b="1" dirty="0">
                <a:solidFill>
                  <a:schemeClr val="tx1">
                    <a:lumMod val="75000"/>
                    <a:lumOff val="25000"/>
                  </a:schemeClr>
                </a:solidFill>
              </a:rPr>
              <a:t/>
            </a:r>
            <a:br>
              <a:rPr lang="es-ES" sz="2800" b="1" dirty="0">
                <a:solidFill>
                  <a:schemeClr val="tx1">
                    <a:lumMod val="75000"/>
                    <a:lumOff val="25000"/>
                  </a:schemeClr>
                </a:solidFill>
              </a:rPr>
            </a:br>
            <a:endParaRPr lang="es-ES" sz="1200" b="1" dirty="0">
              <a:solidFill>
                <a:schemeClr val="tx1">
                  <a:lumMod val="75000"/>
                  <a:lumOff val="25000"/>
                </a:schemeClr>
              </a:solidFill>
            </a:endParaRPr>
          </a:p>
        </p:txBody>
      </p:sp>
    </p:spTree>
    <p:extLst>
      <p:ext uri="{BB962C8B-B14F-4D97-AF65-F5344CB8AC3E}">
        <p14:creationId xmlns:p14="http://schemas.microsoft.com/office/powerpoint/2010/main" val="1134358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idx="4294967295"/>
          </p:nvPr>
        </p:nvSpPr>
        <p:spPr>
          <a:xfrm>
            <a:off x="2051720" y="3140968"/>
            <a:ext cx="3096344" cy="2496277"/>
          </a:xfrm>
        </p:spPr>
        <p:txBody>
          <a:bodyPr anchor="b">
            <a:noAutofit/>
          </a:bodyPr>
          <a:lstStyle/>
          <a:p>
            <a:pPr algn="l"/>
            <a:r>
              <a:rPr lang="es-ES" sz="2400" b="1" dirty="0">
                <a:solidFill>
                  <a:schemeClr val="bg1"/>
                </a:solidFill>
                <a:latin typeface="Corbel" pitchFamily="34" charset="0"/>
              </a:rPr>
              <a:t>1. Principales Conclusiones</a:t>
            </a:r>
            <a:br>
              <a:rPr lang="es-ES" sz="2400" b="1" dirty="0">
                <a:solidFill>
                  <a:schemeClr val="bg1"/>
                </a:solidFill>
                <a:latin typeface="Corbel" pitchFamily="34" charset="0"/>
              </a:rPr>
            </a:br>
            <a:endParaRPr lang="es-ES" sz="2400" b="1" dirty="0">
              <a:solidFill>
                <a:schemeClr val="bg1"/>
              </a:solidFill>
              <a:latin typeface="Corbel" pitchFamily="34" charset="0"/>
            </a:endParaRPr>
          </a:p>
        </p:txBody>
      </p:sp>
      <p:sp>
        <p:nvSpPr>
          <p:cNvPr id="5" name="4 Rectángulo"/>
          <p:cNvSpPr/>
          <p:nvPr/>
        </p:nvSpPr>
        <p:spPr>
          <a:xfrm>
            <a:off x="5327576" y="0"/>
            <a:ext cx="3816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r>
              <a:rPr lang="es-ES" sz="4000" dirty="0">
                <a:solidFill>
                  <a:schemeClr val="bg1"/>
                </a:solidFill>
                <a:latin typeface="Corbel" pitchFamily="34" charset="0"/>
              </a:rPr>
              <a:t>Decálogo de las acciones prioritarias a desarrollar</a:t>
            </a:r>
          </a:p>
        </p:txBody>
      </p:sp>
      <p:sp>
        <p:nvSpPr>
          <p:cNvPr id="2" name="CuadroTexto 1">
            <a:extLst>
              <a:ext uri="{FF2B5EF4-FFF2-40B4-BE49-F238E27FC236}">
                <a16:creationId xmlns="" xmlns:a16="http://schemas.microsoft.com/office/drawing/2014/main" id="{FB3B3286-B498-461A-A8A5-8BB127009039}"/>
              </a:ext>
            </a:extLst>
          </p:cNvPr>
          <p:cNvSpPr txBox="1"/>
          <p:nvPr/>
        </p:nvSpPr>
        <p:spPr>
          <a:xfrm>
            <a:off x="5364088" y="1149712"/>
            <a:ext cx="1368152" cy="1631216"/>
          </a:xfrm>
          <a:prstGeom prst="rect">
            <a:avLst/>
          </a:prstGeom>
          <a:noFill/>
        </p:spPr>
        <p:txBody>
          <a:bodyPr wrap="square" rtlCol="0">
            <a:spAutoFit/>
          </a:bodyPr>
          <a:lstStyle/>
          <a:p>
            <a:r>
              <a:rPr lang="es-ES" sz="10000" dirty="0">
                <a:solidFill>
                  <a:schemeClr val="bg1"/>
                </a:solidFill>
              </a:rPr>
              <a:t>9.</a:t>
            </a:r>
          </a:p>
        </p:txBody>
      </p:sp>
    </p:spTree>
    <p:extLst>
      <p:ext uri="{BB962C8B-B14F-4D97-AF65-F5344CB8AC3E}">
        <p14:creationId xmlns:p14="http://schemas.microsoft.com/office/powerpoint/2010/main" val="10784718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07159613"/>
              </p:ext>
            </p:extLst>
          </p:nvPr>
        </p:nvGraphicFramePr>
        <p:xfrm>
          <a:off x="611560" y="1052736"/>
          <a:ext cx="8424936"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0287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idx="4294967295"/>
          </p:nvPr>
        </p:nvSpPr>
        <p:spPr>
          <a:xfrm>
            <a:off x="2051720" y="3140968"/>
            <a:ext cx="3096344" cy="2496277"/>
          </a:xfrm>
        </p:spPr>
        <p:txBody>
          <a:bodyPr anchor="b">
            <a:noAutofit/>
          </a:bodyPr>
          <a:lstStyle/>
          <a:p>
            <a:pPr algn="l"/>
            <a:r>
              <a:rPr lang="es-ES" sz="2400" b="1" dirty="0">
                <a:solidFill>
                  <a:schemeClr val="bg1"/>
                </a:solidFill>
                <a:latin typeface="Corbel" pitchFamily="34" charset="0"/>
              </a:rPr>
              <a:t>1. Principales Conclusiones</a:t>
            </a:r>
            <a:br>
              <a:rPr lang="es-ES" sz="2400" b="1" dirty="0">
                <a:solidFill>
                  <a:schemeClr val="bg1"/>
                </a:solidFill>
                <a:latin typeface="Corbel" pitchFamily="34" charset="0"/>
              </a:rPr>
            </a:br>
            <a:endParaRPr lang="es-ES" sz="2400" b="1" dirty="0">
              <a:solidFill>
                <a:schemeClr val="bg1"/>
              </a:solidFill>
              <a:latin typeface="Corbel" pitchFamily="34" charset="0"/>
            </a:endParaRPr>
          </a:p>
        </p:txBody>
      </p:sp>
      <p:sp>
        <p:nvSpPr>
          <p:cNvPr id="5" name="4 Rectángulo"/>
          <p:cNvSpPr/>
          <p:nvPr/>
        </p:nvSpPr>
        <p:spPr>
          <a:xfrm>
            <a:off x="5327576" y="0"/>
            <a:ext cx="38164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endParaRPr lang="es-ES" sz="4800" dirty="0">
              <a:solidFill>
                <a:schemeClr val="bg1"/>
              </a:solidFill>
              <a:latin typeface="Corbel" pitchFamily="34" charset="0"/>
            </a:endParaRPr>
          </a:p>
          <a:p>
            <a:r>
              <a:rPr lang="es-ES" sz="4000" dirty="0" smtClean="0">
                <a:solidFill>
                  <a:schemeClr val="bg1"/>
                </a:solidFill>
                <a:latin typeface="Corbel" pitchFamily="34" charset="0"/>
              </a:rPr>
              <a:t>La necesidad de apostar por un nuevo modelo</a:t>
            </a:r>
            <a:endParaRPr lang="es-ES" sz="4000" dirty="0">
              <a:solidFill>
                <a:schemeClr val="bg1"/>
              </a:solidFill>
              <a:latin typeface="Corbel" pitchFamily="34" charset="0"/>
            </a:endParaRPr>
          </a:p>
        </p:txBody>
      </p:sp>
      <p:sp>
        <p:nvSpPr>
          <p:cNvPr id="2" name="CuadroTexto 1">
            <a:extLst>
              <a:ext uri="{FF2B5EF4-FFF2-40B4-BE49-F238E27FC236}">
                <a16:creationId xmlns="" xmlns:a16="http://schemas.microsoft.com/office/drawing/2014/main" id="{FB3B3286-B498-461A-A8A5-8BB127009039}"/>
              </a:ext>
            </a:extLst>
          </p:cNvPr>
          <p:cNvSpPr txBox="1"/>
          <p:nvPr/>
        </p:nvSpPr>
        <p:spPr>
          <a:xfrm>
            <a:off x="5364088" y="1149712"/>
            <a:ext cx="2880320" cy="1631216"/>
          </a:xfrm>
          <a:prstGeom prst="rect">
            <a:avLst/>
          </a:prstGeom>
          <a:noFill/>
        </p:spPr>
        <p:txBody>
          <a:bodyPr wrap="square" rtlCol="0">
            <a:spAutoFit/>
          </a:bodyPr>
          <a:lstStyle/>
          <a:p>
            <a:r>
              <a:rPr lang="es-ES" sz="10000" dirty="0" smtClean="0">
                <a:solidFill>
                  <a:schemeClr val="bg1"/>
                </a:solidFill>
              </a:rPr>
              <a:t>10.</a:t>
            </a:r>
            <a:endParaRPr lang="es-ES" sz="10000" dirty="0">
              <a:solidFill>
                <a:schemeClr val="bg1"/>
              </a:solidFill>
            </a:endParaRPr>
          </a:p>
        </p:txBody>
      </p:sp>
    </p:spTree>
    <p:extLst>
      <p:ext uri="{BB962C8B-B14F-4D97-AF65-F5344CB8AC3E}">
        <p14:creationId xmlns:p14="http://schemas.microsoft.com/office/powerpoint/2010/main" val="10784718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72720248"/>
              </p:ext>
            </p:extLst>
          </p:nvPr>
        </p:nvGraphicFramePr>
        <p:xfrm>
          <a:off x="395536" y="836712"/>
          <a:ext cx="8424936"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0287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675935338"/>
              </p:ext>
            </p:extLst>
          </p:nvPr>
        </p:nvGraphicFramePr>
        <p:xfrm>
          <a:off x="395536" y="1844824"/>
          <a:ext cx="849694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3 Grupo"/>
          <p:cNvGrpSpPr/>
          <p:nvPr/>
        </p:nvGrpSpPr>
        <p:grpSpPr>
          <a:xfrm>
            <a:off x="323528" y="1052736"/>
            <a:ext cx="2304256" cy="1156505"/>
            <a:chOff x="4608515" y="3395774"/>
            <a:chExt cx="2313010" cy="1156505"/>
          </a:xfrm>
        </p:grpSpPr>
        <p:sp>
          <p:nvSpPr>
            <p:cNvPr id="6" name="5 Rectángulo"/>
            <p:cNvSpPr/>
            <p:nvPr/>
          </p:nvSpPr>
          <p:spPr>
            <a:xfrm>
              <a:off x="4608515" y="3395774"/>
              <a:ext cx="2313010" cy="11565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6 Rectángulo"/>
            <p:cNvSpPr/>
            <p:nvPr/>
          </p:nvSpPr>
          <p:spPr>
            <a:xfrm>
              <a:off x="4608515" y="3395774"/>
              <a:ext cx="2313010" cy="11565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Costa del Sol </a:t>
              </a:r>
              <a:r>
                <a:rPr lang="es-ES" sz="2000" kern="1200" dirty="0" err="1" smtClean="0"/>
                <a:t>Decision</a:t>
              </a:r>
              <a:r>
                <a:rPr lang="es-ES" sz="2000" kern="1200" dirty="0" smtClean="0"/>
                <a:t> </a:t>
              </a:r>
              <a:r>
                <a:rPr lang="es-ES" sz="2000" kern="1200" dirty="0" err="1" smtClean="0"/>
                <a:t>Making</a:t>
              </a:r>
              <a:r>
                <a:rPr lang="es-ES" sz="2000" kern="1200" dirty="0" smtClean="0"/>
                <a:t> (inteligencia Turística)</a:t>
              </a:r>
              <a:endParaRPr lang="es-ES" sz="2000" kern="1200" dirty="0"/>
            </a:p>
          </p:txBody>
        </p:sp>
      </p:grpSp>
      <p:grpSp>
        <p:nvGrpSpPr>
          <p:cNvPr id="8" name="7 Grupo"/>
          <p:cNvGrpSpPr/>
          <p:nvPr/>
        </p:nvGrpSpPr>
        <p:grpSpPr>
          <a:xfrm>
            <a:off x="6084168" y="1052736"/>
            <a:ext cx="2808314" cy="1156505"/>
            <a:chOff x="4608514" y="3395774"/>
            <a:chExt cx="2313011" cy="1156505"/>
          </a:xfrm>
        </p:grpSpPr>
        <p:sp>
          <p:nvSpPr>
            <p:cNvPr id="9" name="8 Rectángulo"/>
            <p:cNvSpPr/>
            <p:nvPr/>
          </p:nvSpPr>
          <p:spPr>
            <a:xfrm>
              <a:off x="4608515" y="3395774"/>
              <a:ext cx="2313010" cy="11565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4608514" y="3395774"/>
              <a:ext cx="2313010" cy="11565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Coordinación Público-Público y Público-Privado</a:t>
              </a:r>
              <a:endParaRPr lang="es-ES" sz="2000" kern="1200" dirty="0"/>
            </a:p>
          </p:txBody>
        </p:sp>
      </p:grpSp>
      <p:cxnSp>
        <p:nvCxnSpPr>
          <p:cNvPr id="12" name="11 Conector angular"/>
          <p:cNvCxnSpPr/>
          <p:nvPr/>
        </p:nvCxnSpPr>
        <p:spPr>
          <a:xfrm rot="16200000" flipH="1">
            <a:off x="2483768" y="1124744"/>
            <a:ext cx="864096" cy="864096"/>
          </a:xfrm>
          <a:prstGeom prst="bentConnector3">
            <a:avLst>
              <a:gd name="adj1" fmla="val 10317"/>
            </a:avLst>
          </a:prstGeom>
        </p:spPr>
        <p:style>
          <a:lnRef idx="1">
            <a:schemeClr val="accent1"/>
          </a:lnRef>
          <a:fillRef idx="0">
            <a:schemeClr val="accent1"/>
          </a:fillRef>
          <a:effectRef idx="0">
            <a:schemeClr val="accent1"/>
          </a:effectRef>
          <a:fontRef idx="minor">
            <a:schemeClr val="tx1"/>
          </a:fontRef>
        </p:style>
      </p:cxnSp>
      <p:cxnSp>
        <p:nvCxnSpPr>
          <p:cNvPr id="14" name="13 Conector angular"/>
          <p:cNvCxnSpPr/>
          <p:nvPr/>
        </p:nvCxnSpPr>
        <p:spPr>
          <a:xfrm rot="5400000" flipH="1" flipV="1">
            <a:off x="5320680" y="1240160"/>
            <a:ext cx="792088" cy="705272"/>
          </a:xfrm>
          <a:prstGeom prst="bentConnector3">
            <a:avLst>
              <a:gd name="adj1" fmla="val 10291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0287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4 Rectángulo"/>
          <p:cNvSpPr/>
          <p:nvPr/>
        </p:nvSpPr>
        <p:spPr>
          <a:xfrm>
            <a:off x="683568" y="3717032"/>
            <a:ext cx="7955414" cy="275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chemeClr val="bg1">
                    <a:lumMod val="95000"/>
                  </a:schemeClr>
                </a:solidFill>
                <a:latin typeface="Corbel" pitchFamily="34" charset="0"/>
              </a:rPr>
              <a:t>Informe sobre la situación turística de la Costa del Sol y propuestas para la salida de la crisis provocada por el Covid-19</a:t>
            </a:r>
            <a:endParaRPr lang="es-ES" sz="2400" b="1" dirty="0">
              <a:solidFill>
                <a:schemeClr val="bg1">
                  <a:lumMod val="95000"/>
                </a:schemeClr>
              </a:solidFill>
              <a:latin typeface="Corbel" pitchFamily="34" charset="0"/>
            </a:endParaRPr>
          </a:p>
          <a:p>
            <a:endParaRPr lang="es-ES" sz="2800" b="1" dirty="0">
              <a:solidFill>
                <a:schemeClr val="bg1">
                  <a:lumMod val="95000"/>
                </a:schemeClr>
              </a:solidFill>
              <a:latin typeface="Corbel" pitchFamily="34" charset="0"/>
            </a:endParaRPr>
          </a:p>
          <a:p>
            <a:endParaRPr lang="es-ES" sz="2800" b="1" dirty="0">
              <a:solidFill>
                <a:schemeClr val="bg1">
                  <a:lumMod val="95000"/>
                </a:schemeClr>
              </a:solidFill>
              <a:latin typeface="Corbel" pitchFamily="34" charset="0"/>
            </a:endParaRPr>
          </a:p>
          <a:p>
            <a:r>
              <a:rPr lang="es-ES" sz="1600" b="1" dirty="0" smtClean="0">
                <a:solidFill>
                  <a:schemeClr val="bg1">
                    <a:lumMod val="95000"/>
                  </a:schemeClr>
                </a:solidFill>
                <a:latin typeface="Corbel" pitchFamily="34" charset="0"/>
              </a:rPr>
              <a:t>2 de mayo de </a:t>
            </a:r>
            <a:r>
              <a:rPr lang="es-ES" sz="1600" b="1" dirty="0">
                <a:solidFill>
                  <a:schemeClr val="bg1">
                    <a:lumMod val="95000"/>
                  </a:schemeClr>
                </a:solidFill>
                <a:latin typeface="Corbel" pitchFamily="34" charset="0"/>
              </a:rPr>
              <a:t>2020</a:t>
            </a:r>
          </a:p>
        </p:txBody>
      </p:sp>
      <p:pic>
        <p:nvPicPr>
          <p:cNvPr id="18" name="Imagen 17">
            <a:extLst>
              <a:ext uri="{FF2B5EF4-FFF2-40B4-BE49-F238E27FC236}">
                <a16:creationId xmlns="" xmlns:a16="http://schemas.microsoft.com/office/drawing/2014/main" id="{E7FC3663-97A8-4854-BAED-3B33D073E6E3}"/>
              </a:ext>
            </a:extLst>
          </p:cNvPr>
          <p:cNvPicPr>
            <a:picLocks noChangeAspect="1"/>
          </p:cNvPicPr>
          <p:nvPr/>
        </p:nvPicPr>
        <p:blipFill>
          <a:blip r:embed="rId2" cstate="print"/>
          <a:stretch>
            <a:fillRect/>
          </a:stretch>
        </p:blipFill>
        <p:spPr>
          <a:xfrm>
            <a:off x="2987824" y="620688"/>
            <a:ext cx="3021067" cy="1872208"/>
          </a:xfrm>
          <a:prstGeom prst="rect">
            <a:avLst/>
          </a:prstGeom>
        </p:spPr>
      </p:pic>
      <p:sp>
        <p:nvSpPr>
          <p:cNvPr id="20" name="Rectángulo 19">
            <a:extLst>
              <a:ext uri="{FF2B5EF4-FFF2-40B4-BE49-F238E27FC236}">
                <a16:creationId xmlns="" xmlns:a16="http://schemas.microsoft.com/office/drawing/2014/main" id="{47E5E913-DF5A-4C33-BE60-6DBCC330BD18}"/>
              </a:ext>
            </a:extLst>
          </p:cNvPr>
          <p:cNvSpPr/>
          <p:nvPr/>
        </p:nvSpPr>
        <p:spPr>
          <a:xfrm>
            <a:off x="-6032" y="3349372"/>
            <a:ext cx="9180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12804</TotalTime>
  <Words>9930</Words>
  <Application>Microsoft Office PowerPoint</Application>
  <PresentationFormat>Presentación en pantalla (4:3)</PresentationFormat>
  <Paragraphs>755</Paragraphs>
  <Slides>99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99</vt:i4>
      </vt:variant>
    </vt:vector>
  </HeadingPairs>
  <TitlesOfParts>
    <vt:vector size="106" baseType="lpstr">
      <vt:lpstr>Arial</vt:lpstr>
      <vt:lpstr>Calibri</vt:lpstr>
      <vt:lpstr>Calibri Light</vt:lpstr>
      <vt:lpstr>Corbel</vt:lpstr>
      <vt:lpstr>Franklin Gothic Heavy</vt:lpstr>
      <vt:lpstr>Wingdings</vt:lpstr>
      <vt:lpstr>Office Theme</vt:lpstr>
      <vt:lpstr>Presentación de PowerPoint</vt:lpstr>
      <vt:lpstr>Presentación de PowerPoint</vt:lpstr>
      <vt:lpstr>Presentación de PowerPoint</vt:lpstr>
      <vt:lpstr>Si hay una palabra en la que se pueda resumir la situación turística a nivel internacional esa es  …    incertidumbre  </vt:lpstr>
      <vt:lpstr>Sin conocer cuándo desaparecerá la crisis sanitaria definitivamente ...  Sin conocer cuándo se producirá una reactivación económica que conlleve una nueva situación en el sector turístico …  Sin conocer cuándo volverán a operar las líneas aéreas que revitalicen flujos turísticos …  Sin conocer cómo reaccionará la demanda en la contratación de sus futuros viajes …  Sin tener certidumbre de lo anterior, no serán eficientes las acciones que se lleven a cabo en estos momentos …   pero la Costa del Sol debe estar preparada, y tener diseñada una hoja de ruta que ejecutar una vez vaya terminando la pandemia por la que estamos pasando </vt:lpstr>
      <vt:lpstr>1. Principales Conclusiones </vt:lpstr>
      <vt:lpstr>Premisas a la estimación </vt:lpstr>
      <vt:lpstr>ESTIMACIÓN TURISTAS </vt:lpstr>
      <vt:lpstr>Disminución de la estancia de turistas desde el inicio de la crisis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Principales Conclusiones </vt:lpstr>
      <vt:lpstr>A continuación se presentan las principales conclusiones del informe realizado por strategy&amp; publicado el 27 de marzo</vt:lpstr>
      <vt:lpstr>Presentación de PowerPoint</vt:lpstr>
      <vt:lpstr>Presentación de PowerPoint</vt:lpstr>
      <vt:lpstr>Presentación de PowerPoint</vt:lpstr>
      <vt:lpstr>Presentación de PowerPoint</vt:lpstr>
      <vt:lpstr>1. Principales Conclusiones </vt:lpstr>
      <vt:lpstr>TENDENCIAS Y CAMBIOS ESTRUCTURALES TRAS EL COVID 19 </vt:lpstr>
      <vt:lpstr>TENDENCIAS Y CAMBIOS ESTRUCTURALES TRAS EL COVID 19 </vt:lpstr>
      <vt:lpstr>Presentación de PowerPoint</vt:lpstr>
      <vt:lpstr>ANÁLISIS SECTORIAL. % VARIACIÓN SOBRE EL AÑO ANTERIOR</vt:lpstr>
      <vt:lpstr>Presentación de PowerPoint</vt:lpstr>
      <vt:lpstr>Presentación de PowerPoint</vt:lpstr>
      <vt:lpstr>Presentación de PowerPoint</vt:lpstr>
      <vt:lpstr>Presentación de PowerPoint</vt:lpstr>
      <vt:lpstr>Presentación de PowerPoint</vt:lpstr>
      <vt:lpstr>1. Principales Conclusiones </vt:lpstr>
      <vt:lpstr>Medidas específicas para el sector turístico      COVID-19  PRINCIPALES MEDIDAS DE IMPACTO ECONÓMICO Y LABORAL PARA EL SECTOR TURÍSTICO Y SUS TRABAJADORES POR EL CORONAVIRUS, Ministerio de Industria, Comercio y Turismo</vt:lpstr>
      <vt:lpstr>Medidas generales para todos los sectores     </vt:lpstr>
      <vt:lpstr>Medidas generales para todos los sectores     </vt:lpstr>
      <vt:lpstr>Medidas generales para todos los sectores     </vt:lpstr>
      <vt:lpstr>Medidas generales para todos los sectores     </vt:lpstr>
      <vt:lpstr>Medidas generales para todos los sectores     </vt:lpstr>
      <vt:lpstr>Medidas generales para todos los sectores     </vt:lpstr>
      <vt:lpstr>Medidas específicas para los trabajadores del sector turístico     </vt:lpstr>
      <vt:lpstr>Medidas específicas para el sector turístico      </vt:lpstr>
      <vt:lpstr>Medidas Generales para todos los sectores     </vt:lpstr>
      <vt:lpstr>Medidas Generales para todos los sectores     </vt:lpstr>
      <vt:lpstr>Necesidad de liquidez y de medidas estructurales   </vt:lpstr>
      <vt:lpstr>1. Principales Conclusiones </vt:lpstr>
      <vt:lpstr>Las siguientes conclusiones y recomendaciones han sido extraídas del documento  presentado el 1 de abril, “Apoyo al empleo y a la economía a través de los viajes y el turismo.  Llamamiento a la acción para mitigar el impacto socio económico de la COVID-19 y acelerar la recuperación”, realizado por la Organización Mundial del Turismo (OMT), con la contribución de los Miembros del Comité de Crisis Mundial para el Turismo, integrado por representantes de la OMT, representantes de sus Estados Miembros, la Organización Mundial de la Salud (OMS), la Organización de Aviación Civil Internacional (OACI), la Organización Marítima Internacional (OMI), y el sector privado – los Miembros Afiliados de la OMT, el Consejo Internacional de Aeropuertos (AIC), la Asociación Internacional de Líneas de Crucero (CLIA), la Asociación de Aviación Civil Internacional (IATA) y el Consejo Mundial de Viajes y Turismo (CMVT) </vt:lpstr>
      <vt:lpstr>El turismo y los viajes requieren apoyo urgente y paquetes de mitigación específicos para sostener el empleo y garantizar la capacidad del mercado en la estela inmediata de la emergencia.  Organización Mundial del Turismo</vt:lpstr>
      <vt:lpstr>Presentación de PowerPoint</vt:lpstr>
      <vt:lpstr>Millones de medios de vida en todo el mundo dependen directa e indirectamente de los viajes y el turismo. Por ello, estas medidas revisten la máxima urgencia y deben aplicarse de inmediato, especialmente las relacionadas con la prestación puntual, específica y temporal de ayudas para las personas y las empresas más afectadas mientras dure la emergencia.  La OMT también hace hincapié en la importancia de prestar apoyo económico y fiscal a las empresas y de restablecer la confianza en el sector. Ante todo, se debe prestar apoyo para mantener los puestos de trabajo. Cuando esto no sea posible, debe hacerse todo lo posible por proteger a los trabajadores y crear nuevas oportunidades, en particular para los grupos vulnerables.</vt:lpstr>
      <vt:lpstr>Debido a la caída repentina y sin precedentes de la demanda provocada por la pandemia de COVID-19, el sector de los viajes y el turismo requerirá estímulos financieros para apoyar la recuperación. Los niveles de estímulo necesario pueden variar en el conjunto de la cadena de valor del turismo.  Sin perjuicio de la competencia leal, garantizando la transparencia y donde sea viable, debería darse prioridad a apoyar a las empresas de todos los tamaños, entre otras cosas mediante políticas fiscales favorables y paquetes de estímulo.  También se debería aprovechar esta oportunidad para situar el turismo en el centro de las políticas nacionales y garantizar que la sostenibilidad sea parte integral del sector a medida que se recupere y crezca de nuevo.</vt:lpstr>
      <vt:lpstr>El turismo tiene el potencial de recuperarse y volver a consolidarse como parte esencial de las economías nacionales y de la agenda más amplia del desarrollo sostenible.  Esta crisis también puede ofrecer una oportunidad única para configurar el sector, a fin de garantizar que no solo crezca, sino que crezca mejor, priorizando la inclusión, la sostenibilidad y la responsabilidad.  Además, para construir un futuro, debería prestarse especial atención al fortalecimiento de la resiliencia y a la promoción de la sostenibilidad a todos los niveles.</vt:lpstr>
      <vt:lpstr>1. Principales Conclusiones </vt:lpstr>
      <vt:lpstr>Ante el escenario que contempla este informe, de no obtención de ingresos en toda la cadena de valor turística durante los meses de abril, mayo y junio y una lenta recuperación posterior, la prioridad es facilitar el mayor ajuste de gastos.   Para ello Exceltur considera imprescindible la aplicación inmediata, con carácter excepcional y cuando menos mientras duren las restricciones a la movilidad de una serie de medidas de apoyo a las empresas turísticas      Fuente: Exceltur</vt:lpstr>
      <vt:lpstr> Posposición del pago de impuestos y cotizaciones a la Seguridad Social.   Concretamente: </vt:lpstr>
      <vt:lpstr>Presentación de PowerPoint</vt:lpstr>
      <vt:lpstr>Presentación de PowerPoint</vt:lpstr>
      <vt:lpstr>1. Principales Conclusiones </vt:lpstr>
      <vt:lpstr> </vt:lpstr>
      <vt:lpstr>Actividades Turísticas </vt:lpstr>
      <vt:lpstr>Lugar Actividad</vt:lpstr>
      <vt:lpstr>Efectos Pandemia COVID-19 Actividad Turística </vt:lpstr>
      <vt:lpstr>Efectos Pandemia COVID-19 Actividad Turística </vt:lpstr>
      <vt:lpstr>Efectos Pandemia COVID-19 Actividad Turística </vt:lpstr>
      <vt:lpstr>Tiempo de recuperación</vt:lpstr>
      <vt:lpstr>Evolución Principales Mercados </vt:lpstr>
      <vt:lpstr>Evolución Principales Mercados  </vt:lpstr>
      <vt:lpstr>Evolución Principales Mercados  </vt:lpstr>
      <vt:lpstr>Mercados Prioritarios </vt:lpstr>
      <vt:lpstr>Mercados Prioritarios </vt:lpstr>
      <vt:lpstr>Modos de Viajar </vt:lpstr>
      <vt:lpstr>Modos de Viajar  </vt:lpstr>
      <vt:lpstr>Modos de Viajar  </vt:lpstr>
      <vt:lpstr>Estrategias Sector Público </vt:lpstr>
      <vt:lpstr>Estrategias Sector Público </vt:lpstr>
      <vt:lpstr>Estrategias Sector Público </vt:lpstr>
      <vt:lpstr>Estrategias Sector Público </vt:lpstr>
      <vt:lpstr>Estrategias Sector Privado </vt:lpstr>
      <vt:lpstr>Estrategias Sector Privado </vt:lpstr>
      <vt:lpstr>Estrategias Sector Privado </vt:lpstr>
      <vt:lpstr>Acciones a  Implementar</vt:lpstr>
      <vt:lpstr>1. Principales Conclusiones </vt:lpstr>
      <vt:lpstr>Unas reflexiones sobre una batería de acciones a poner en marcha  </vt:lpstr>
      <vt:lpstr>Estrategias a desarrollar para la salida de la crisis de forma rápida y eficiente      Con responsables internos (Provincia de Málaga) y externos (otros organismos)</vt:lpstr>
      <vt:lpstr>Acciones a desarrollar según estrategias       </vt:lpstr>
      <vt:lpstr>Acciones a desarrollar según estrategias       </vt:lpstr>
      <vt:lpstr>Acciones a desarrollar según prioridad de ejecución       </vt:lpstr>
      <vt:lpstr>Acciones a desarrollar según prioridad de ejecución       </vt:lpstr>
      <vt:lpstr>Acciones a desarrollar según responsable       </vt:lpstr>
      <vt:lpstr>Acciones a desarrollar según responsable       </vt:lpstr>
      <vt:lpstr>1. Principales Conclusiones </vt:lpstr>
      <vt:lpstr>Presentación de PowerPoint</vt:lpstr>
      <vt:lpstr>1. Principales Conclusiones </vt:lpstr>
      <vt:lpstr>Presentación de PowerPoint</vt:lpstr>
      <vt:lpstr>Presentación de PowerPoint</vt:lpstr>
      <vt:lpstr>Presentación de PowerPoint</vt:lpstr>
    </vt:vector>
  </TitlesOfParts>
  <Company>SOPDE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gblanco</dc:creator>
  <cp:lastModifiedBy>Usuario de Windows</cp:lastModifiedBy>
  <cp:revision>925</cp:revision>
  <cp:lastPrinted>2020-03-19T09:47:01Z</cp:lastPrinted>
  <dcterms:created xsi:type="dcterms:W3CDTF">2011-12-27T15:23:07Z</dcterms:created>
  <dcterms:modified xsi:type="dcterms:W3CDTF">2020-05-03T08:49:34Z</dcterms:modified>
</cp:coreProperties>
</file>